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ubik Medium"/>
      <p:regular r:id="rId69"/>
      <p:bold r:id="rId70"/>
      <p:italic r:id="rId71"/>
      <p:boldItalic r:id="rId72"/>
    </p:embeddedFont>
    <p:embeddedFont>
      <p:font typeface="Rubik Light"/>
      <p:regular r:id="rId73"/>
      <p:bold r:id="rId74"/>
      <p:italic r:id="rId75"/>
      <p:boldItalic r:id="rId76"/>
    </p:embeddedFont>
    <p:embeddedFont>
      <p:font typeface="Poppins"/>
      <p:regular r:id="rId77"/>
      <p:bold r:id="rId78"/>
      <p:italic r:id="rId79"/>
      <p:boldItalic r:id="rId80"/>
    </p:embeddedFont>
    <p:embeddedFont>
      <p:font typeface="Bebas Neue"/>
      <p:regular r:id="rId81"/>
    </p:embeddedFont>
    <p:embeddedFont>
      <p:font typeface="Passion One"/>
      <p:regular r:id="rId82"/>
      <p:bold r:id="rId83"/>
    </p:embeddedFont>
    <p:embeddedFont>
      <p:font typeface="Rubik"/>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atthew Douglas Matte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4A21AF-4149-4D52-BF57-1E2407EFA00B}">
  <a:tblStyle styleId="{084A21AF-4149-4D52-BF57-1E2407EFA0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ubik-regular.fntdata"/><Relationship Id="rId83" Type="http://schemas.openxmlformats.org/officeDocument/2006/relationships/font" Target="fonts/PassionOne-bold.fntdata"/><Relationship Id="rId42" Type="http://schemas.openxmlformats.org/officeDocument/2006/relationships/slide" Target="slides/slide36.xml"/><Relationship Id="rId86" Type="http://schemas.openxmlformats.org/officeDocument/2006/relationships/font" Target="fonts/Rubik-italic.fntdata"/><Relationship Id="rId41" Type="http://schemas.openxmlformats.org/officeDocument/2006/relationships/slide" Target="slides/slide35.xml"/><Relationship Id="rId85" Type="http://schemas.openxmlformats.org/officeDocument/2006/relationships/font" Target="fonts/Rubik-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Rubik-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oppins-boldItalic.fntdata"/><Relationship Id="rId82" Type="http://schemas.openxmlformats.org/officeDocument/2006/relationships/font" Target="fonts/PassionOne-regular.fntdata"/><Relationship Id="rId81"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ubikLight-regular.fntdata"/><Relationship Id="rId72" Type="http://schemas.openxmlformats.org/officeDocument/2006/relationships/font" Target="fonts/RubikMedium-boldItalic.fntdata"/><Relationship Id="rId31" Type="http://schemas.openxmlformats.org/officeDocument/2006/relationships/slide" Target="slides/slide25.xml"/><Relationship Id="rId75" Type="http://schemas.openxmlformats.org/officeDocument/2006/relationships/font" Target="fonts/RubikLight-italic.fntdata"/><Relationship Id="rId30" Type="http://schemas.openxmlformats.org/officeDocument/2006/relationships/slide" Target="slides/slide24.xml"/><Relationship Id="rId74" Type="http://schemas.openxmlformats.org/officeDocument/2006/relationships/font" Target="fonts/RubikLight-bold.fntdata"/><Relationship Id="rId33" Type="http://schemas.openxmlformats.org/officeDocument/2006/relationships/slide" Target="slides/slide27.xml"/><Relationship Id="rId77" Type="http://schemas.openxmlformats.org/officeDocument/2006/relationships/font" Target="fonts/Poppins-regular.fntdata"/><Relationship Id="rId32" Type="http://schemas.openxmlformats.org/officeDocument/2006/relationships/slide" Target="slides/slide26.xml"/><Relationship Id="rId76" Type="http://schemas.openxmlformats.org/officeDocument/2006/relationships/font" Target="fonts/RubikLight-boldItalic.fntdata"/><Relationship Id="rId35" Type="http://schemas.openxmlformats.org/officeDocument/2006/relationships/slide" Target="slides/slide29.xml"/><Relationship Id="rId79" Type="http://schemas.openxmlformats.org/officeDocument/2006/relationships/font" Target="fonts/Poppins-italic.fntdata"/><Relationship Id="rId34" Type="http://schemas.openxmlformats.org/officeDocument/2006/relationships/slide" Target="slides/slide28.xml"/><Relationship Id="rId78" Type="http://schemas.openxmlformats.org/officeDocument/2006/relationships/font" Target="fonts/Poppins-bold.fntdata"/><Relationship Id="rId71" Type="http://schemas.openxmlformats.org/officeDocument/2006/relationships/font" Target="fonts/RubikMedium-italic.fntdata"/><Relationship Id="rId70" Type="http://schemas.openxmlformats.org/officeDocument/2006/relationships/font" Target="fonts/RubikMedium-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ubik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25T19:01:34.095">
    <p:pos x="6000" y="0"/>
    <p:text>Look good but may want to note more specific demographics? Not sure how specific we need to be for this and teachers slides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0-25T19:03:45.027">
    <p:pos x="6000" y="0"/>
    <p:text>may want to label as "bottom-line data"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d362d286f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d362d286f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30e157ea78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30e157ea78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30dade1d801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30dade1d801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30dade1d80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30dade1d80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30dade1d80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30dade1d8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30e96f1e60f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30e96f1e60f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30dade1d80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30dade1d80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30e96f1e60f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30e96f1e60f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30dade1d80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30dade1d80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30e157ea78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30e157ea78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30ec038aeee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30ec038aeee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d362d286f3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d362d286f3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30e157ea78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30e157ea78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30e157ea78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30e157ea78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30e96f1e60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30e96f1e60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30e157ea78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30e157ea78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30dade1d80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30dade1d80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30dade1d80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30dade1d80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30e157ea78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30e157ea78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30dade1d801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30dade1d801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30e96f1e60f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30e96f1e60f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30e96f1e60f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30e96f1e60f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30dade1d80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30dade1d80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30e157ea78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30e157ea78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30e96f1e60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30e96f1e60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30dade1d801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30dade1d801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30e96f1e60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30e96f1e60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30dade1d801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30dade1d801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30e8679807b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30e8679807b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30e96f1e60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30e96f1e60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30e8679807b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30e8679807b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30e8679807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30e8679807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30e96f1e60f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30e96f1e60f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30dade1d80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30dade1d80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30e8679807b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30e8679807b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30e96f1e60f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30e96f1e60f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30dade1d80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30dade1d80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30e8679807b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30e8679807b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30dade1d801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30dade1d801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6" name="Shape 2916"/>
        <p:cNvGrpSpPr/>
        <p:nvPr/>
      </p:nvGrpSpPr>
      <p:grpSpPr>
        <a:xfrm>
          <a:off x="0" y="0"/>
          <a:ext cx="0" cy="0"/>
          <a:chOff x="0" y="0"/>
          <a:chExt cx="0" cy="0"/>
        </a:xfrm>
      </p:grpSpPr>
      <p:sp>
        <p:nvSpPr>
          <p:cNvPr id="2917" name="Google Shape;2917;g30e8679807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8" name="Google Shape;2918;g30e8679807b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4" name="Shape 2974"/>
        <p:cNvGrpSpPr/>
        <p:nvPr/>
      </p:nvGrpSpPr>
      <p:grpSpPr>
        <a:xfrm>
          <a:off x="0" y="0"/>
          <a:ext cx="0" cy="0"/>
          <a:chOff x="0" y="0"/>
          <a:chExt cx="0" cy="0"/>
        </a:xfrm>
      </p:grpSpPr>
      <p:sp>
        <p:nvSpPr>
          <p:cNvPr id="2975" name="Google Shape;2975;g30dade1d801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6" name="Google Shape;2976;g30dade1d801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g30e96f1e60f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8" name="Google Shape;3008;g30e96f1e60f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4" name="Shape 3024"/>
        <p:cNvGrpSpPr/>
        <p:nvPr/>
      </p:nvGrpSpPr>
      <p:grpSpPr>
        <a:xfrm>
          <a:off x="0" y="0"/>
          <a:ext cx="0" cy="0"/>
          <a:chOff x="0" y="0"/>
          <a:chExt cx="0" cy="0"/>
        </a:xfrm>
      </p:grpSpPr>
      <p:sp>
        <p:nvSpPr>
          <p:cNvPr id="3025" name="Google Shape;3025;g30e96f1e60f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6" name="Google Shape;3026;g30e96f1e60f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g30dade1d80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9" name="Google Shape;3049;g30dade1d80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30ec038aee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30ec038aee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30dade1d801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30dade1d801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g30dade1d801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30dade1d801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30e8679807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30e8679807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5" name="Shape 3135"/>
        <p:cNvGrpSpPr/>
        <p:nvPr/>
      </p:nvGrpSpPr>
      <p:grpSpPr>
        <a:xfrm>
          <a:off x="0" y="0"/>
          <a:ext cx="0" cy="0"/>
          <a:chOff x="0" y="0"/>
          <a:chExt cx="0" cy="0"/>
        </a:xfrm>
      </p:grpSpPr>
      <p:sp>
        <p:nvSpPr>
          <p:cNvPr id="3136" name="Google Shape;3136;g30e8679807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7" name="Google Shape;3137;g30e8679807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30e8679807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30e8679807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g30e8679807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9" name="Google Shape;3149;g30e8679807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g30e8679807b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5" name="Google Shape;3155;g30e8679807b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0" name="Shape 3160"/>
        <p:cNvGrpSpPr/>
        <p:nvPr/>
      </p:nvGrpSpPr>
      <p:grpSpPr>
        <a:xfrm>
          <a:off x="0" y="0"/>
          <a:ext cx="0" cy="0"/>
          <a:chOff x="0" y="0"/>
          <a:chExt cx="0" cy="0"/>
        </a:xfrm>
      </p:grpSpPr>
      <p:sp>
        <p:nvSpPr>
          <p:cNvPr id="3161" name="Google Shape;3161;g30e8679807b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2" name="Google Shape;3162;g30e8679807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g30e8679807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1" name="Google Shape;3171;g30e8679807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30e8679807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30e8679807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136cbf1e430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136cbf1e430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30e8679807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5" name="Google Shape;3185;g30e8679807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0" name="Shape 3190"/>
        <p:cNvGrpSpPr/>
        <p:nvPr/>
      </p:nvGrpSpPr>
      <p:grpSpPr>
        <a:xfrm>
          <a:off x="0" y="0"/>
          <a:ext cx="0" cy="0"/>
          <a:chOff x="0" y="0"/>
          <a:chExt cx="0" cy="0"/>
        </a:xfrm>
      </p:grpSpPr>
      <p:sp>
        <p:nvSpPr>
          <p:cNvPr id="3191" name="Google Shape;3191;g30e8679807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2" name="Google Shape;3192;g30e8679807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9" name="Shape 3199"/>
        <p:cNvGrpSpPr/>
        <p:nvPr/>
      </p:nvGrpSpPr>
      <p:grpSpPr>
        <a:xfrm>
          <a:off x="0" y="0"/>
          <a:ext cx="0" cy="0"/>
          <a:chOff x="0" y="0"/>
          <a:chExt cx="0" cy="0"/>
        </a:xfrm>
      </p:grpSpPr>
      <p:sp>
        <p:nvSpPr>
          <p:cNvPr id="3200" name="Google Shape;3200;g30e96f1e60f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1" name="Google Shape;3201;g30e96f1e60f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30dade1d80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30dade1d80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30dade1d80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30dade1d80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30e157ea7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30e157ea7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5.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2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9.png"/><Relationship Id="rId7"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9.png"/><Relationship Id="rId4" Type="http://schemas.openxmlformats.org/officeDocument/2006/relationships/image" Target="../media/image4.png"/><Relationship Id="rId11" Type="http://schemas.openxmlformats.org/officeDocument/2006/relationships/hyperlink" Target="http://bit.ly/2TyoMsr" TargetMode="External"/><Relationship Id="rId10" Type="http://schemas.openxmlformats.org/officeDocument/2006/relationships/hyperlink" Target="http://bit.ly/2Tynxth" TargetMode="External"/><Relationship Id="rId12" Type="http://schemas.openxmlformats.org/officeDocument/2006/relationships/hyperlink" Target="http://bit.ly/2TtBDfr" TargetMode="External"/><Relationship Id="rId9"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7.png"/><Relationship Id="rId8"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3.png"/><Relationship Id="rId8"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3.png"/><Relationship Id="rId8"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9000" y="153506"/>
            <a:ext cx="9126000" cy="4807600"/>
            <a:chOff x="9000" y="153506"/>
            <a:chExt cx="9126000" cy="4807600"/>
          </a:xfrm>
        </p:grpSpPr>
        <p:cxnSp>
          <p:nvCxnSpPr>
            <p:cNvPr id="10" name="Google Shape;10;p2"/>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 name="Google Shape;11;p2"/>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 name="Google Shape;12;p2"/>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 name="Google Shape;13;p2"/>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 name="Google Shape;14;p2"/>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 name="Google Shape;15;p2"/>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6" name="Google Shape;16;p2"/>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7" name="Google Shape;17;p2"/>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8" name="Google Shape;18;p2"/>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9" name="Google Shape;19;p2"/>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0" name="Google Shape;20;p2"/>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1" name="Google Shape;21;p2"/>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2" name="Google Shape;22;p2"/>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3" name="Google Shape;23;p2"/>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4" name="Google Shape;24;p2"/>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5" name="Google Shape;25;p2"/>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6" name="Google Shape;26;p2"/>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7" name="Google Shape;27;p2"/>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8" name="Google Shape;28;p2"/>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9" name="Google Shape;29;p2"/>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2"/>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2"/>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2" name="Google Shape;32;p2"/>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3" name="Google Shape;33;p2"/>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4" name="Google Shape;34;p2"/>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5" name="Google Shape;35;p2"/>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6" name="Google Shape;36;p2"/>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7" name="Google Shape;37;p2"/>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8" name="Google Shape;38;p2"/>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39" name="Google Shape;39;p2"/>
          <p:cNvSpPr txBox="1"/>
          <p:nvPr>
            <p:ph type="ctrTitle"/>
          </p:nvPr>
        </p:nvSpPr>
        <p:spPr>
          <a:xfrm>
            <a:off x="941575" y="1139538"/>
            <a:ext cx="7260900" cy="24207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60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40" name="Google Shape;40;p2"/>
          <p:cNvSpPr txBox="1"/>
          <p:nvPr>
            <p:ph idx="1" type="subTitle"/>
          </p:nvPr>
        </p:nvSpPr>
        <p:spPr>
          <a:xfrm>
            <a:off x="2517675" y="3746863"/>
            <a:ext cx="41088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41" name="Google Shape;41;p2"/>
          <p:cNvPicPr preferRelativeResize="0"/>
          <p:nvPr/>
        </p:nvPicPr>
        <p:blipFill rotWithShape="1">
          <a:blip r:embed="rId2">
            <a:alphaModFix/>
          </a:blip>
          <a:srcRect b="36381" l="27233" r="36427" t="36386"/>
          <a:stretch/>
        </p:blipFill>
        <p:spPr>
          <a:xfrm>
            <a:off x="8427050" y="2517800"/>
            <a:ext cx="509824" cy="531174"/>
          </a:xfrm>
          <a:prstGeom prst="rect">
            <a:avLst/>
          </a:prstGeom>
          <a:noFill/>
          <a:ln>
            <a:noFill/>
          </a:ln>
        </p:spPr>
      </p:pic>
      <p:pic>
        <p:nvPicPr>
          <p:cNvPr id="42" name="Google Shape;42;p2"/>
          <p:cNvPicPr preferRelativeResize="0"/>
          <p:nvPr/>
        </p:nvPicPr>
        <p:blipFill rotWithShape="1">
          <a:blip r:embed="rId3">
            <a:alphaModFix/>
          </a:blip>
          <a:srcRect b="28017" l="16559" r="16559" t="15530"/>
          <a:stretch/>
        </p:blipFill>
        <p:spPr>
          <a:xfrm>
            <a:off x="282121" y="1288600"/>
            <a:ext cx="348107" cy="408300"/>
          </a:xfrm>
          <a:prstGeom prst="rect">
            <a:avLst/>
          </a:prstGeom>
          <a:noFill/>
          <a:ln>
            <a:noFill/>
          </a:ln>
        </p:spPr>
      </p:pic>
      <p:pic>
        <p:nvPicPr>
          <p:cNvPr id="43" name="Google Shape;43;p2"/>
          <p:cNvPicPr preferRelativeResize="0"/>
          <p:nvPr/>
        </p:nvPicPr>
        <p:blipFill rotWithShape="1">
          <a:blip r:embed="rId3">
            <a:alphaModFix/>
          </a:blip>
          <a:srcRect b="28017" l="16559" r="16559" t="15530"/>
          <a:stretch/>
        </p:blipFill>
        <p:spPr>
          <a:xfrm>
            <a:off x="8424008" y="4247238"/>
            <a:ext cx="348107" cy="408300"/>
          </a:xfrm>
          <a:prstGeom prst="rect">
            <a:avLst/>
          </a:prstGeom>
          <a:noFill/>
          <a:ln>
            <a:noFill/>
          </a:ln>
        </p:spPr>
      </p:pic>
      <p:pic>
        <p:nvPicPr>
          <p:cNvPr id="44" name="Google Shape;44;p2"/>
          <p:cNvPicPr preferRelativeResize="0"/>
          <p:nvPr/>
        </p:nvPicPr>
        <p:blipFill rotWithShape="1">
          <a:blip r:embed="rId4">
            <a:alphaModFix/>
          </a:blip>
          <a:srcRect b="28017" l="16559" r="16559" t="15530"/>
          <a:stretch/>
        </p:blipFill>
        <p:spPr>
          <a:xfrm>
            <a:off x="6674908" y="230613"/>
            <a:ext cx="348107" cy="408300"/>
          </a:xfrm>
          <a:prstGeom prst="rect">
            <a:avLst/>
          </a:prstGeom>
          <a:noFill/>
          <a:ln>
            <a:noFill/>
          </a:ln>
        </p:spPr>
      </p:pic>
      <p:sp>
        <p:nvSpPr>
          <p:cNvPr id="45" name="Google Shape;45;p2"/>
          <p:cNvSpPr/>
          <p:nvPr/>
        </p:nvSpPr>
        <p:spPr>
          <a:xfrm>
            <a:off x="331500" y="27184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219050" y="482050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918300" y="4729000"/>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617013" y="365966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14575" y="227762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740025" y="38565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 name="Google Shape;51;p2"/>
          <p:cNvPicPr preferRelativeResize="0"/>
          <p:nvPr/>
        </p:nvPicPr>
        <p:blipFill rotWithShape="1">
          <a:blip r:embed="rId5">
            <a:alphaModFix/>
          </a:blip>
          <a:srcRect b="13202" l="18582" r="7823" t="13202"/>
          <a:stretch/>
        </p:blipFill>
        <p:spPr>
          <a:xfrm rot="1137843">
            <a:off x="1961362" y="4122326"/>
            <a:ext cx="1273574" cy="3064925"/>
          </a:xfrm>
          <a:prstGeom prst="rect">
            <a:avLst/>
          </a:prstGeom>
          <a:noFill/>
          <a:ln>
            <a:noFill/>
          </a:ln>
        </p:spPr>
      </p:pic>
      <p:sp>
        <p:nvSpPr>
          <p:cNvPr id="52" name="Google Shape;52;p2"/>
          <p:cNvSpPr/>
          <p:nvPr/>
        </p:nvSpPr>
        <p:spPr>
          <a:xfrm>
            <a:off x="7863600" y="2557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2"/>
          <p:cNvPicPr preferRelativeResize="0"/>
          <p:nvPr/>
        </p:nvPicPr>
        <p:blipFill rotWithShape="1">
          <a:blip r:embed="rId6">
            <a:alphaModFix/>
          </a:blip>
          <a:srcRect b="28732" l="19829" r="25617" t="16714"/>
          <a:stretch/>
        </p:blipFill>
        <p:spPr>
          <a:xfrm>
            <a:off x="50931" y="-876632"/>
            <a:ext cx="810501" cy="1950531"/>
          </a:xfrm>
          <a:prstGeom prst="rect">
            <a:avLst/>
          </a:prstGeom>
          <a:noFill/>
          <a:ln>
            <a:noFill/>
          </a:ln>
        </p:spPr>
      </p:pic>
      <p:pic>
        <p:nvPicPr>
          <p:cNvPr id="54" name="Google Shape;54;p2"/>
          <p:cNvPicPr preferRelativeResize="0"/>
          <p:nvPr/>
        </p:nvPicPr>
        <p:blipFill rotWithShape="1">
          <a:blip r:embed="rId6">
            <a:alphaModFix/>
          </a:blip>
          <a:srcRect b="28732" l="19829" r="25617" t="16714"/>
          <a:stretch/>
        </p:blipFill>
        <p:spPr>
          <a:xfrm rot="-7199998">
            <a:off x="8669431" y="-739960"/>
            <a:ext cx="810502" cy="1950533"/>
          </a:xfrm>
          <a:prstGeom prst="rect">
            <a:avLst/>
          </a:prstGeom>
          <a:noFill/>
          <a:ln>
            <a:noFill/>
          </a:ln>
        </p:spPr>
      </p:pic>
      <p:sp>
        <p:nvSpPr>
          <p:cNvPr id="55" name="Google Shape;55;p2"/>
          <p:cNvSpPr/>
          <p:nvPr/>
        </p:nvSpPr>
        <p:spPr>
          <a:xfrm rot="920530">
            <a:off x="5519962" y="4693278"/>
            <a:ext cx="734603" cy="175857"/>
          </a:xfrm>
          <a:prstGeom prst="rect">
            <a:avLst/>
          </a:prstGeom>
        </p:spPr>
        <p:txBody>
          <a:bodyPr>
            <a:prstTxWarp prst="textPlain"/>
          </a:bodyPr>
          <a:lstStyle/>
          <a:p>
            <a:pPr lvl="0" algn="ctr"/>
            <a:r>
              <a:rPr b="0" i="0">
                <a:ln>
                  <a:noFill/>
                </a:ln>
                <a:solidFill>
                  <a:schemeClr val="dk2"/>
                </a:solidFill>
                <a:latin typeface="Passion One"/>
              </a:rPr>
              <a:t>RUBER!</a:t>
            </a:r>
          </a:p>
        </p:txBody>
      </p:sp>
      <p:pic>
        <p:nvPicPr>
          <p:cNvPr id="56" name="Google Shape;56;p2"/>
          <p:cNvPicPr preferRelativeResize="0"/>
          <p:nvPr/>
        </p:nvPicPr>
        <p:blipFill rotWithShape="1">
          <a:blip r:embed="rId7">
            <a:alphaModFix/>
          </a:blip>
          <a:srcRect b="28017" l="16559" r="16559" t="15530"/>
          <a:stretch/>
        </p:blipFill>
        <p:spPr>
          <a:xfrm>
            <a:off x="224046" y="4150677"/>
            <a:ext cx="772159" cy="9056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9" name="Shape 379"/>
        <p:cNvGrpSpPr/>
        <p:nvPr/>
      </p:nvGrpSpPr>
      <p:grpSpPr>
        <a:xfrm>
          <a:off x="0" y="0"/>
          <a:ext cx="0" cy="0"/>
          <a:chOff x="0" y="0"/>
          <a:chExt cx="0" cy="0"/>
        </a:xfrm>
      </p:grpSpPr>
      <p:grpSp>
        <p:nvGrpSpPr>
          <p:cNvPr id="380" name="Google Shape;380;p11"/>
          <p:cNvGrpSpPr/>
          <p:nvPr/>
        </p:nvGrpSpPr>
        <p:grpSpPr>
          <a:xfrm>
            <a:off x="9000" y="153506"/>
            <a:ext cx="9126000" cy="4807600"/>
            <a:chOff x="9000" y="153506"/>
            <a:chExt cx="9126000" cy="4807600"/>
          </a:xfrm>
        </p:grpSpPr>
        <p:cxnSp>
          <p:nvCxnSpPr>
            <p:cNvPr id="381" name="Google Shape;381;p11"/>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82" name="Google Shape;382;p11"/>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83" name="Google Shape;383;p11"/>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84" name="Google Shape;384;p11"/>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85" name="Google Shape;385;p11"/>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86" name="Google Shape;386;p11"/>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87" name="Google Shape;387;p11"/>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88" name="Google Shape;388;p11"/>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89" name="Google Shape;389;p11"/>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90" name="Google Shape;390;p11"/>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91" name="Google Shape;391;p11"/>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92" name="Google Shape;392;p11"/>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93" name="Google Shape;393;p11"/>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94" name="Google Shape;394;p11"/>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95" name="Google Shape;395;p11"/>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96" name="Google Shape;396;p11"/>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97" name="Google Shape;397;p11"/>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98" name="Google Shape;398;p11"/>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99" name="Google Shape;399;p11"/>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00" name="Google Shape;400;p11"/>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01" name="Google Shape;401;p11"/>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02" name="Google Shape;402;p11"/>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03" name="Google Shape;403;p11"/>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04" name="Google Shape;404;p11"/>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05" name="Google Shape;405;p11"/>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06" name="Google Shape;406;p11"/>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07" name="Google Shape;407;p11"/>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08" name="Google Shape;408;p11"/>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09" name="Google Shape;409;p11"/>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410" name="Google Shape;410;p11"/>
          <p:cNvSpPr txBox="1"/>
          <p:nvPr>
            <p:ph hasCustomPrompt="1" type="title"/>
          </p:nvPr>
        </p:nvSpPr>
        <p:spPr>
          <a:xfrm>
            <a:off x="1411825" y="1558475"/>
            <a:ext cx="6320400" cy="151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1" name="Google Shape;411;p11"/>
          <p:cNvSpPr txBox="1"/>
          <p:nvPr>
            <p:ph idx="1" type="subTitle"/>
          </p:nvPr>
        </p:nvSpPr>
        <p:spPr>
          <a:xfrm>
            <a:off x="1411825" y="3069625"/>
            <a:ext cx="63204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412" name="Google Shape;412;p11"/>
          <p:cNvPicPr preferRelativeResize="0"/>
          <p:nvPr/>
        </p:nvPicPr>
        <p:blipFill rotWithShape="1">
          <a:blip r:embed="rId2">
            <a:alphaModFix/>
          </a:blip>
          <a:srcRect b="36381" l="27233" r="36427" t="36386"/>
          <a:stretch/>
        </p:blipFill>
        <p:spPr>
          <a:xfrm flipH="1">
            <a:off x="177272" y="2517800"/>
            <a:ext cx="509824" cy="531174"/>
          </a:xfrm>
          <a:prstGeom prst="rect">
            <a:avLst/>
          </a:prstGeom>
          <a:noFill/>
          <a:ln>
            <a:noFill/>
          </a:ln>
        </p:spPr>
      </p:pic>
      <p:pic>
        <p:nvPicPr>
          <p:cNvPr id="413" name="Google Shape;413;p11"/>
          <p:cNvPicPr preferRelativeResize="0"/>
          <p:nvPr/>
        </p:nvPicPr>
        <p:blipFill rotWithShape="1">
          <a:blip r:embed="rId3">
            <a:alphaModFix/>
          </a:blip>
          <a:srcRect b="28017" l="16559" r="16559" t="15530"/>
          <a:stretch/>
        </p:blipFill>
        <p:spPr>
          <a:xfrm flipH="1">
            <a:off x="8483918" y="1288600"/>
            <a:ext cx="348107" cy="408300"/>
          </a:xfrm>
          <a:prstGeom prst="rect">
            <a:avLst/>
          </a:prstGeom>
          <a:noFill/>
          <a:ln>
            <a:noFill/>
          </a:ln>
        </p:spPr>
      </p:pic>
      <p:pic>
        <p:nvPicPr>
          <p:cNvPr id="414" name="Google Shape;414;p11"/>
          <p:cNvPicPr preferRelativeResize="0"/>
          <p:nvPr/>
        </p:nvPicPr>
        <p:blipFill rotWithShape="1">
          <a:blip r:embed="rId3">
            <a:alphaModFix/>
          </a:blip>
          <a:srcRect b="28017" l="16559" r="16559" t="15530"/>
          <a:stretch/>
        </p:blipFill>
        <p:spPr>
          <a:xfrm flipH="1">
            <a:off x="342030" y="4247238"/>
            <a:ext cx="348107" cy="408300"/>
          </a:xfrm>
          <a:prstGeom prst="rect">
            <a:avLst/>
          </a:prstGeom>
          <a:noFill/>
          <a:ln>
            <a:noFill/>
          </a:ln>
        </p:spPr>
      </p:pic>
      <p:sp>
        <p:nvSpPr>
          <p:cNvPr id="415" name="Google Shape;415;p11"/>
          <p:cNvSpPr/>
          <p:nvPr/>
        </p:nvSpPr>
        <p:spPr>
          <a:xfrm flipH="1">
            <a:off x="8652746" y="27184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flipH="1">
            <a:off x="4765196" y="482050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flipH="1">
            <a:off x="367233" y="365966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1"/>
          <p:cNvSpPr/>
          <p:nvPr/>
        </p:nvSpPr>
        <p:spPr>
          <a:xfrm flipH="1">
            <a:off x="8408071" y="227762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11"/>
          <p:cNvPicPr preferRelativeResize="0"/>
          <p:nvPr/>
        </p:nvPicPr>
        <p:blipFill rotWithShape="1">
          <a:blip r:embed="rId4">
            <a:alphaModFix/>
          </a:blip>
          <a:srcRect b="28732" l="19829" r="25617" t="16714"/>
          <a:stretch/>
        </p:blipFill>
        <p:spPr>
          <a:xfrm flipH="1">
            <a:off x="8252714" y="-876632"/>
            <a:ext cx="810501" cy="1950531"/>
          </a:xfrm>
          <a:prstGeom prst="rect">
            <a:avLst/>
          </a:prstGeom>
          <a:noFill/>
          <a:ln>
            <a:noFill/>
          </a:ln>
        </p:spPr>
      </p:pic>
      <p:pic>
        <p:nvPicPr>
          <p:cNvPr id="420" name="Google Shape;420;p11"/>
          <p:cNvPicPr preferRelativeResize="0"/>
          <p:nvPr/>
        </p:nvPicPr>
        <p:blipFill rotWithShape="1">
          <a:blip r:embed="rId4">
            <a:alphaModFix/>
          </a:blip>
          <a:srcRect b="28732" l="19829" r="25617" t="16714"/>
          <a:stretch/>
        </p:blipFill>
        <p:spPr>
          <a:xfrm flipH="1" rot="7199998">
            <a:off x="-365788" y="-739960"/>
            <a:ext cx="810502" cy="1950533"/>
          </a:xfrm>
          <a:prstGeom prst="rect">
            <a:avLst/>
          </a:prstGeom>
          <a:noFill/>
          <a:ln>
            <a:noFill/>
          </a:ln>
        </p:spPr>
      </p:pic>
      <p:pic>
        <p:nvPicPr>
          <p:cNvPr id="421" name="Google Shape;421;p11"/>
          <p:cNvPicPr preferRelativeResize="0"/>
          <p:nvPr/>
        </p:nvPicPr>
        <p:blipFill rotWithShape="1">
          <a:blip r:embed="rId5">
            <a:alphaModFix/>
          </a:blip>
          <a:srcRect b="28017" l="16559" r="16559" t="15530"/>
          <a:stretch/>
        </p:blipFill>
        <p:spPr>
          <a:xfrm flipH="1">
            <a:off x="8117941" y="4150677"/>
            <a:ext cx="772159" cy="905626"/>
          </a:xfrm>
          <a:prstGeom prst="rect">
            <a:avLst/>
          </a:prstGeom>
          <a:noFill/>
          <a:ln>
            <a:noFill/>
          </a:ln>
        </p:spPr>
      </p:pic>
      <p:sp>
        <p:nvSpPr>
          <p:cNvPr id="422" name="Google Shape;422;p11"/>
          <p:cNvSpPr/>
          <p:nvPr/>
        </p:nvSpPr>
        <p:spPr>
          <a:xfrm flipH="1">
            <a:off x="5104346" y="4729000"/>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11"/>
          <p:cNvPicPr preferRelativeResize="0"/>
          <p:nvPr/>
        </p:nvPicPr>
        <p:blipFill rotWithShape="1">
          <a:blip r:embed="rId6">
            <a:alphaModFix/>
          </a:blip>
          <a:srcRect b="36381" l="27233" r="36427" t="36386"/>
          <a:stretch/>
        </p:blipFill>
        <p:spPr>
          <a:xfrm flipH="1">
            <a:off x="4829397" y="311463"/>
            <a:ext cx="509824" cy="531174"/>
          </a:xfrm>
          <a:prstGeom prst="rect">
            <a:avLst/>
          </a:prstGeom>
          <a:noFill/>
          <a:ln>
            <a:noFill/>
          </a:ln>
        </p:spPr>
      </p:pic>
      <p:sp>
        <p:nvSpPr>
          <p:cNvPr id="424" name="Google Shape;424;p11"/>
          <p:cNvSpPr/>
          <p:nvPr/>
        </p:nvSpPr>
        <p:spPr>
          <a:xfrm flipH="1">
            <a:off x="7139246" y="3550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425" name="Shape 4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4">
    <p:spTree>
      <p:nvGrpSpPr>
        <p:cNvPr id="426" name="Shape 426"/>
        <p:cNvGrpSpPr/>
        <p:nvPr/>
      </p:nvGrpSpPr>
      <p:grpSpPr>
        <a:xfrm>
          <a:off x="0" y="0"/>
          <a:ext cx="0" cy="0"/>
          <a:chOff x="0" y="0"/>
          <a:chExt cx="0" cy="0"/>
        </a:xfrm>
      </p:grpSpPr>
      <p:grpSp>
        <p:nvGrpSpPr>
          <p:cNvPr id="427" name="Google Shape;427;p13"/>
          <p:cNvGrpSpPr/>
          <p:nvPr/>
        </p:nvGrpSpPr>
        <p:grpSpPr>
          <a:xfrm>
            <a:off x="9000" y="153506"/>
            <a:ext cx="9126000" cy="4807600"/>
            <a:chOff x="9000" y="153506"/>
            <a:chExt cx="9126000" cy="4807600"/>
          </a:xfrm>
        </p:grpSpPr>
        <p:cxnSp>
          <p:nvCxnSpPr>
            <p:cNvPr id="428" name="Google Shape;428;p13"/>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29" name="Google Shape;429;p13"/>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30" name="Google Shape;430;p13"/>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31" name="Google Shape;431;p13"/>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32" name="Google Shape;432;p13"/>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33" name="Google Shape;433;p13"/>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34" name="Google Shape;434;p13"/>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35" name="Google Shape;435;p13"/>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36" name="Google Shape;436;p13"/>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37" name="Google Shape;437;p13"/>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38" name="Google Shape;438;p13"/>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39" name="Google Shape;439;p13"/>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40" name="Google Shape;440;p13"/>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41" name="Google Shape;441;p13"/>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42" name="Google Shape;442;p13"/>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43" name="Google Shape;443;p13"/>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44" name="Google Shape;444;p13"/>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45" name="Google Shape;445;p13"/>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46" name="Google Shape;446;p13"/>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47" name="Google Shape;447;p13"/>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48" name="Google Shape;448;p13"/>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49" name="Google Shape;449;p13"/>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50" name="Google Shape;450;p13"/>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51" name="Google Shape;451;p13"/>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52" name="Google Shape;452;p13"/>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53" name="Google Shape;453;p13"/>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54" name="Google Shape;454;p13"/>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55" name="Google Shape;455;p13"/>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56" name="Google Shape;456;p13"/>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457" name="Google Shape;457;p13"/>
          <p:cNvSpPr txBox="1"/>
          <p:nvPr>
            <p:ph type="title"/>
          </p:nvPr>
        </p:nvSpPr>
        <p:spPr>
          <a:xfrm>
            <a:off x="1963914" y="1771350"/>
            <a:ext cx="2364000" cy="408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8" name="Google Shape;458;p13"/>
          <p:cNvSpPr txBox="1"/>
          <p:nvPr>
            <p:ph hasCustomPrompt="1" idx="2" type="title"/>
          </p:nvPr>
        </p:nvSpPr>
        <p:spPr>
          <a:xfrm>
            <a:off x="1089812" y="1850762"/>
            <a:ext cx="7200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9" name="Google Shape;459;p13"/>
          <p:cNvSpPr txBox="1"/>
          <p:nvPr>
            <p:ph idx="1" type="subTitle"/>
          </p:nvPr>
        </p:nvSpPr>
        <p:spPr>
          <a:xfrm>
            <a:off x="1963914" y="2041250"/>
            <a:ext cx="2364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0" name="Google Shape;460;p13"/>
          <p:cNvSpPr txBox="1"/>
          <p:nvPr>
            <p:ph idx="3" type="title"/>
          </p:nvPr>
        </p:nvSpPr>
        <p:spPr>
          <a:xfrm>
            <a:off x="5690188" y="1771350"/>
            <a:ext cx="2364000" cy="408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1" name="Google Shape;461;p13"/>
          <p:cNvSpPr txBox="1"/>
          <p:nvPr>
            <p:ph hasCustomPrompt="1" idx="4" type="title"/>
          </p:nvPr>
        </p:nvSpPr>
        <p:spPr>
          <a:xfrm>
            <a:off x="4817787" y="1851352"/>
            <a:ext cx="7200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2" name="Google Shape;462;p13"/>
          <p:cNvSpPr txBox="1"/>
          <p:nvPr>
            <p:ph idx="5" type="subTitle"/>
          </p:nvPr>
        </p:nvSpPr>
        <p:spPr>
          <a:xfrm>
            <a:off x="5690188" y="2041250"/>
            <a:ext cx="2364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3" name="Google Shape;463;p13"/>
          <p:cNvSpPr txBox="1"/>
          <p:nvPr>
            <p:ph idx="6" type="title"/>
          </p:nvPr>
        </p:nvSpPr>
        <p:spPr>
          <a:xfrm>
            <a:off x="1963914" y="3214300"/>
            <a:ext cx="2364000" cy="408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4" name="Google Shape;464;p13"/>
          <p:cNvSpPr txBox="1"/>
          <p:nvPr>
            <p:ph hasCustomPrompt="1" idx="7" type="title"/>
          </p:nvPr>
        </p:nvSpPr>
        <p:spPr>
          <a:xfrm>
            <a:off x="1089812" y="3308848"/>
            <a:ext cx="7200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5" name="Google Shape;465;p13"/>
          <p:cNvSpPr txBox="1"/>
          <p:nvPr>
            <p:ph idx="8" type="subTitle"/>
          </p:nvPr>
        </p:nvSpPr>
        <p:spPr>
          <a:xfrm>
            <a:off x="1963914" y="3506175"/>
            <a:ext cx="2364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6" name="Google Shape;466;p13"/>
          <p:cNvSpPr txBox="1"/>
          <p:nvPr>
            <p:ph idx="9" type="title"/>
          </p:nvPr>
        </p:nvSpPr>
        <p:spPr>
          <a:xfrm>
            <a:off x="5690188" y="3214300"/>
            <a:ext cx="2364000" cy="408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7" name="Google Shape;467;p13"/>
          <p:cNvSpPr txBox="1"/>
          <p:nvPr>
            <p:ph hasCustomPrompt="1" idx="13" type="title"/>
          </p:nvPr>
        </p:nvSpPr>
        <p:spPr>
          <a:xfrm>
            <a:off x="4817787" y="3308848"/>
            <a:ext cx="7200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8" name="Google Shape;468;p13"/>
          <p:cNvSpPr txBox="1"/>
          <p:nvPr>
            <p:ph idx="14" type="subTitle"/>
          </p:nvPr>
        </p:nvSpPr>
        <p:spPr>
          <a:xfrm>
            <a:off x="5690188" y="3506175"/>
            <a:ext cx="23640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9" name="Google Shape;469;p13"/>
          <p:cNvSpPr txBox="1"/>
          <p:nvPr>
            <p:ph idx="15"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70" name="Google Shape;470;p13"/>
          <p:cNvPicPr preferRelativeResize="0"/>
          <p:nvPr/>
        </p:nvPicPr>
        <p:blipFill rotWithShape="1">
          <a:blip r:embed="rId2">
            <a:alphaModFix/>
          </a:blip>
          <a:srcRect b="28017" l="16559" r="16559" t="15530"/>
          <a:stretch/>
        </p:blipFill>
        <p:spPr>
          <a:xfrm>
            <a:off x="253546" y="2365950"/>
            <a:ext cx="348107" cy="408300"/>
          </a:xfrm>
          <a:prstGeom prst="rect">
            <a:avLst/>
          </a:prstGeom>
          <a:noFill/>
          <a:ln>
            <a:noFill/>
          </a:ln>
        </p:spPr>
      </p:pic>
      <p:sp>
        <p:nvSpPr>
          <p:cNvPr id="471" name="Google Shape;471;p13"/>
          <p:cNvSpPr/>
          <p:nvPr/>
        </p:nvSpPr>
        <p:spPr>
          <a:xfrm>
            <a:off x="471738" y="462536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3"/>
          <p:cNvSpPr/>
          <p:nvPr/>
        </p:nvSpPr>
        <p:spPr>
          <a:xfrm>
            <a:off x="8476125" y="252435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3"/>
          <p:cNvSpPr/>
          <p:nvPr/>
        </p:nvSpPr>
        <p:spPr>
          <a:xfrm>
            <a:off x="8773425" y="295611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3"/>
          <p:cNvSpPr/>
          <p:nvPr/>
        </p:nvSpPr>
        <p:spPr>
          <a:xfrm>
            <a:off x="319475" y="393123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3"/>
          <p:cNvSpPr/>
          <p:nvPr/>
        </p:nvSpPr>
        <p:spPr>
          <a:xfrm>
            <a:off x="8732375" y="47872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3"/>
          <p:cNvSpPr/>
          <p:nvPr/>
        </p:nvSpPr>
        <p:spPr>
          <a:xfrm>
            <a:off x="7965288" y="465013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3"/>
          <p:cNvSpPr/>
          <p:nvPr/>
        </p:nvSpPr>
        <p:spPr>
          <a:xfrm>
            <a:off x="7225800" y="2387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3"/>
          <p:cNvSpPr/>
          <p:nvPr/>
        </p:nvSpPr>
        <p:spPr>
          <a:xfrm>
            <a:off x="1081463" y="437800"/>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13"/>
          <p:cNvPicPr preferRelativeResize="0"/>
          <p:nvPr/>
        </p:nvPicPr>
        <p:blipFill rotWithShape="1">
          <a:blip r:embed="rId3">
            <a:alphaModFix/>
          </a:blip>
          <a:srcRect b="36381" l="27233" r="36427" t="36386"/>
          <a:stretch/>
        </p:blipFill>
        <p:spPr>
          <a:xfrm>
            <a:off x="4028562" y="4387050"/>
            <a:ext cx="509824" cy="5311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480" name="Shape 480"/>
        <p:cNvGrpSpPr/>
        <p:nvPr/>
      </p:nvGrpSpPr>
      <p:grpSpPr>
        <a:xfrm>
          <a:off x="0" y="0"/>
          <a:ext cx="0" cy="0"/>
          <a:chOff x="0" y="0"/>
          <a:chExt cx="0" cy="0"/>
        </a:xfrm>
      </p:grpSpPr>
      <p:grpSp>
        <p:nvGrpSpPr>
          <p:cNvPr id="481" name="Google Shape;481;p14"/>
          <p:cNvGrpSpPr/>
          <p:nvPr/>
        </p:nvGrpSpPr>
        <p:grpSpPr>
          <a:xfrm>
            <a:off x="9000" y="153506"/>
            <a:ext cx="9126000" cy="4807600"/>
            <a:chOff x="9000" y="153506"/>
            <a:chExt cx="9126000" cy="4807600"/>
          </a:xfrm>
        </p:grpSpPr>
        <p:cxnSp>
          <p:nvCxnSpPr>
            <p:cNvPr id="482" name="Google Shape;482;p14"/>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83" name="Google Shape;483;p14"/>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84" name="Google Shape;484;p14"/>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85" name="Google Shape;485;p14"/>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86" name="Google Shape;486;p14"/>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87" name="Google Shape;487;p14"/>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88" name="Google Shape;488;p14"/>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89" name="Google Shape;489;p14"/>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90" name="Google Shape;490;p14"/>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91" name="Google Shape;491;p14"/>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92" name="Google Shape;492;p14"/>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93" name="Google Shape;493;p14"/>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94" name="Google Shape;494;p14"/>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95" name="Google Shape;495;p14"/>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96" name="Google Shape;496;p14"/>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97" name="Google Shape;497;p14"/>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98" name="Google Shape;498;p14"/>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499" name="Google Shape;499;p14"/>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00" name="Google Shape;500;p14"/>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01" name="Google Shape;501;p14"/>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02" name="Google Shape;502;p14"/>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03" name="Google Shape;503;p14"/>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04" name="Google Shape;504;p14"/>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05" name="Google Shape;505;p14"/>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06" name="Google Shape;506;p14"/>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07" name="Google Shape;507;p14"/>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08" name="Google Shape;508;p14"/>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09" name="Google Shape;509;p14"/>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10" name="Google Shape;510;p14"/>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511" name="Google Shape;511;p14"/>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2" name="Google Shape;512;p14"/>
          <p:cNvSpPr/>
          <p:nvPr/>
        </p:nvSpPr>
        <p:spPr>
          <a:xfrm flipH="1" rot="-2867368">
            <a:off x="8234366" y="4649668"/>
            <a:ext cx="91537" cy="9153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14"/>
          <p:cNvPicPr preferRelativeResize="0"/>
          <p:nvPr/>
        </p:nvPicPr>
        <p:blipFill rotWithShape="1">
          <a:blip r:embed="rId2">
            <a:alphaModFix/>
          </a:blip>
          <a:srcRect b="28017" l="16559" r="16559" t="15530"/>
          <a:stretch/>
        </p:blipFill>
        <p:spPr>
          <a:xfrm flipH="1">
            <a:off x="8545147" y="365425"/>
            <a:ext cx="348107" cy="408300"/>
          </a:xfrm>
          <a:prstGeom prst="rect">
            <a:avLst/>
          </a:prstGeom>
          <a:noFill/>
          <a:ln>
            <a:noFill/>
          </a:ln>
        </p:spPr>
      </p:pic>
      <p:sp>
        <p:nvSpPr>
          <p:cNvPr id="514" name="Google Shape;514;p14"/>
          <p:cNvSpPr/>
          <p:nvPr/>
        </p:nvSpPr>
        <p:spPr>
          <a:xfrm rot="-2875731">
            <a:off x="8697130" y="4381047"/>
            <a:ext cx="45668" cy="45668"/>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4"/>
          <p:cNvSpPr/>
          <p:nvPr/>
        </p:nvSpPr>
        <p:spPr>
          <a:xfrm flipH="1" rot="1216630">
            <a:off x="619182" y="197534"/>
            <a:ext cx="129847" cy="1298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14"/>
          <p:cNvPicPr preferRelativeResize="0"/>
          <p:nvPr/>
        </p:nvPicPr>
        <p:blipFill rotWithShape="1">
          <a:blip r:embed="rId3">
            <a:alphaModFix/>
          </a:blip>
          <a:srcRect b="36381" l="27233" r="36427" t="36386"/>
          <a:stretch/>
        </p:blipFill>
        <p:spPr>
          <a:xfrm>
            <a:off x="362987" y="4429838"/>
            <a:ext cx="509824" cy="531174"/>
          </a:xfrm>
          <a:prstGeom prst="rect">
            <a:avLst/>
          </a:prstGeom>
          <a:noFill/>
          <a:ln>
            <a:noFill/>
          </a:ln>
        </p:spPr>
      </p:pic>
      <p:pic>
        <p:nvPicPr>
          <p:cNvPr id="517" name="Google Shape;517;p14"/>
          <p:cNvPicPr preferRelativeResize="0"/>
          <p:nvPr/>
        </p:nvPicPr>
        <p:blipFill rotWithShape="1">
          <a:blip r:embed="rId4">
            <a:alphaModFix/>
          </a:blip>
          <a:srcRect b="36381" l="27233" r="36427" t="36386"/>
          <a:stretch/>
        </p:blipFill>
        <p:spPr>
          <a:xfrm flipH="1">
            <a:off x="6841722" y="4452988"/>
            <a:ext cx="509824" cy="531174"/>
          </a:xfrm>
          <a:prstGeom prst="rect">
            <a:avLst/>
          </a:prstGeom>
          <a:noFill/>
          <a:ln>
            <a:noFill/>
          </a:ln>
        </p:spPr>
      </p:pic>
      <p:sp>
        <p:nvSpPr>
          <p:cNvPr id="518" name="Google Shape;518;p14"/>
          <p:cNvSpPr/>
          <p:nvPr/>
        </p:nvSpPr>
        <p:spPr>
          <a:xfrm flipH="1">
            <a:off x="362971" y="304865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4"/>
          <p:cNvSpPr/>
          <p:nvPr/>
        </p:nvSpPr>
        <p:spPr>
          <a:xfrm flipH="1" rot="-1563660">
            <a:off x="6791313" y="258484"/>
            <a:ext cx="91503" cy="9150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4"/>
          <p:cNvSpPr/>
          <p:nvPr/>
        </p:nvSpPr>
        <p:spPr>
          <a:xfrm flipH="1">
            <a:off x="156296" y="926400"/>
            <a:ext cx="45600" cy="45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 name="Google Shape;521;p14"/>
          <p:cNvPicPr preferRelativeResize="0"/>
          <p:nvPr/>
        </p:nvPicPr>
        <p:blipFill rotWithShape="1">
          <a:blip r:embed="rId2">
            <a:alphaModFix/>
          </a:blip>
          <a:srcRect b="28017" l="16559" r="16559" t="15530"/>
          <a:stretch/>
        </p:blipFill>
        <p:spPr>
          <a:xfrm flipH="1">
            <a:off x="1766855" y="68840"/>
            <a:ext cx="348107" cy="408300"/>
          </a:xfrm>
          <a:prstGeom prst="rect">
            <a:avLst/>
          </a:prstGeom>
          <a:noFill/>
          <a:ln>
            <a:noFill/>
          </a:ln>
        </p:spPr>
      </p:pic>
      <p:sp>
        <p:nvSpPr>
          <p:cNvPr id="522" name="Google Shape;522;p14"/>
          <p:cNvSpPr/>
          <p:nvPr/>
        </p:nvSpPr>
        <p:spPr>
          <a:xfrm flipH="1" rot="-1563660">
            <a:off x="6279608" y="200283"/>
            <a:ext cx="45752" cy="45752"/>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4"/>
          <p:cNvSpPr/>
          <p:nvPr/>
        </p:nvSpPr>
        <p:spPr>
          <a:xfrm flipH="1">
            <a:off x="8657496" y="176980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p:nvPr/>
        </p:nvSpPr>
        <p:spPr>
          <a:xfrm flipH="1">
            <a:off x="8909046" y="13555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flipH="1" rot="1209591">
            <a:off x="638395" y="710297"/>
            <a:ext cx="91400" cy="9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526" name="Shape 526"/>
        <p:cNvGrpSpPr/>
        <p:nvPr/>
      </p:nvGrpSpPr>
      <p:grpSpPr>
        <a:xfrm>
          <a:off x="0" y="0"/>
          <a:ext cx="0" cy="0"/>
          <a:chOff x="0" y="0"/>
          <a:chExt cx="0" cy="0"/>
        </a:xfrm>
      </p:grpSpPr>
      <p:grpSp>
        <p:nvGrpSpPr>
          <p:cNvPr id="527" name="Google Shape;527;p15"/>
          <p:cNvGrpSpPr/>
          <p:nvPr/>
        </p:nvGrpSpPr>
        <p:grpSpPr>
          <a:xfrm>
            <a:off x="9000" y="153506"/>
            <a:ext cx="9126000" cy="4807600"/>
            <a:chOff x="9000" y="153506"/>
            <a:chExt cx="9126000" cy="4807600"/>
          </a:xfrm>
        </p:grpSpPr>
        <p:cxnSp>
          <p:nvCxnSpPr>
            <p:cNvPr id="528" name="Google Shape;528;p15"/>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29" name="Google Shape;529;p15"/>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30" name="Google Shape;530;p15"/>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31" name="Google Shape;531;p15"/>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32" name="Google Shape;532;p15"/>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33" name="Google Shape;533;p15"/>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34" name="Google Shape;534;p15"/>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35" name="Google Shape;535;p15"/>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36" name="Google Shape;536;p15"/>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37" name="Google Shape;537;p15"/>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38" name="Google Shape;538;p15"/>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39" name="Google Shape;539;p15"/>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40" name="Google Shape;540;p15"/>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41" name="Google Shape;541;p15"/>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42" name="Google Shape;542;p15"/>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43" name="Google Shape;543;p15"/>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44" name="Google Shape;544;p15"/>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45" name="Google Shape;545;p15"/>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46" name="Google Shape;546;p15"/>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47" name="Google Shape;547;p15"/>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48" name="Google Shape;548;p15"/>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49" name="Google Shape;549;p15"/>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50" name="Google Shape;550;p15"/>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51" name="Google Shape;551;p15"/>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52" name="Google Shape;552;p15"/>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53" name="Google Shape;553;p15"/>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54" name="Google Shape;554;p15"/>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55" name="Google Shape;555;p15"/>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56" name="Google Shape;556;p15"/>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grpSp>
        <p:nvGrpSpPr>
          <p:cNvPr id="557" name="Google Shape;557;p15"/>
          <p:cNvGrpSpPr/>
          <p:nvPr/>
        </p:nvGrpSpPr>
        <p:grpSpPr>
          <a:xfrm>
            <a:off x="9000" y="153506"/>
            <a:ext cx="9126000" cy="4807600"/>
            <a:chOff x="9000" y="153506"/>
            <a:chExt cx="9126000" cy="4807600"/>
          </a:xfrm>
        </p:grpSpPr>
        <p:cxnSp>
          <p:nvCxnSpPr>
            <p:cNvPr id="558" name="Google Shape;558;p15"/>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59" name="Google Shape;559;p15"/>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60" name="Google Shape;560;p15"/>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61" name="Google Shape;561;p15"/>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62" name="Google Shape;562;p15"/>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63" name="Google Shape;563;p15"/>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64" name="Google Shape;564;p15"/>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65" name="Google Shape;565;p15"/>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66" name="Google Shape;566;p15"/>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67" name="Google Shape;567;p15"/>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68" name="Google Shape;568;p15"/>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69" name="Google Shape;569;p15"/>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70" name="Google Shape;570;p15"/>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71" name="Google Shape;571;p15"/>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72" name="Google Shape;572;p15"/>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73" name="Google Shape;573;p15"/>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74" name="Google Shape;574;p15"/>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75" name="Google Shape;575;p15"/>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76" name="Google Shape;576;p15"/>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77" name="Google Shape;577;p15"/>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78" name="Google Shape;578;p15"/>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79" name="Google Shape;579;p15"/>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80" name="Google Shape;580;p15"/>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81" name="Google Shape;581;p15"/>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82" name="Google Shape;582;p15"/>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83" name="Google Shape;583;p15"/>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84" name="Google Shape;584;p15"/>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85" name="Google Shape;585;p15"/>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586" name="Google Shape;586;p15"/>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587" name="Google Shape;587;p15"/>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8" name="Google Shape;588;p15"/>
          <p:cNvSpPr/>
          <p:nvPr/>
        </p:nvSpPr>
        <p:spPr>
          <a:xfrm rot="1370019">
            <a:off x="278682" y="2762157"/>
            <a:ext cx="129878" cy="129878"/>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3448163" y="4884125"/>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5"/>
          <p:cNvSpPr/>
          <p:nvPr/>
        </p:nvSpPr>
        <p:spPr>
          <a:xfrm rot="1366736">
            <a:off x="95085" y="2348108"/>
            <a:ext cx="91431" cy="9143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5"/>
          <p:cNvSpPr/>
          <p:nvPr/>
        </p:nvSpPr>
        <p:spPr>
          <a:xfrm>
            <a:off x="7665575" y="47872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5"/>
          <p:cNvSpPr/>
          <p:nvPr/>
        </p:nvSpPr>
        <p:spPr>
          <a:xfrm>
            <a:off x="6898488" y="465013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 name="Google Shape;593;p15"/>
          <p:cNvPicPr preferRelativeResize="0"/>
          <p:nvPr/>
        </p:nvPicPr>
        <p:blipFill rotWithShape="1">
          <a:blip r:embed="rId2">
            <a:alphaModFix/>
          </a:blip>
          <a:srcRect b="36381" l="27233" r="36427" t="36386"/>
          <a:stretch/>
        </p:blipFill>
        <p:spPr>
          <a:xfrm>
            <a:off x="1383012" y="83563"/>
            <a:ext cx="509824" cy="531174"/>
          </a:xfrm>
          <a:prstGeom prst="rect">
            <a:avLst/>
          </a:prstGeom>
          <a:noFill/>
          <a:ln>
            <a:noFill/>
          </a:ln>
        </p:spPr>
      </p:pic>
      <p:sp>
        <p:nvSpPr>
          <p:cNvPr id="594" name="Google Shape;594;p15"/>
          <p:cNvSpPr/>
          <p:nvPr/>
        </p:nvSpPr>
        <p:spPr>
          <a:xfrm>
            <a:off x="2982663" y="46627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5"/>
          <p:cNvSpPr/>
          <p:nvPr/>
        </p:nvSpPr>
        <p:spPr>
          <a:xfrm>
            <a:off x="8670225" y="3064138"/>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15"/>
          <p:cNvPicPr preferRelativeResize="0"/>
          <p:nvPr/>
        </p:nvPicPr>
        <p:blipFill rotWithShape="1">
          <a:blip r:embed="rId3">
            <a:alphaModFix/>
          </a:blip>
          <a:srcRect b="22758" l="23604" r="20168" t="5288"/>
          <a:stretch/>
        </p:blipFill>
        <p:spPr>
          <a:xfrm rot="850691">
            <a:off x="-430501" y="4143425"/>
            <a:ext cx="1259250" cy="3878096"/>
          </a:xfrm>
          <a:prstGeom prst="rect">
            <a:avLst/>
          </a:prstGeom>
          <a:noFill/>
          <a:ln>
            <a:noFill/>
          </a:ln>
        </p:spPr>
      </p:pic>
      <p:pic>
        <p:nvPicPr>
          <p:cNvPr id="597" name="Google Shape;597;p15"/>
          <p:cNvPicPr preferRelativeResize="0"/>
          <p:nvPr/>
        </p:nvPicPr>
        <p:blipFill rotWithShape="1">
          <a:blip r:embed="rId4">
            <a:alphaModFix/>
          </a:blip>
          <a:srcRect b="28017" l="16559" r="16559" t="15530"/>
          <a:stretch/>
        </p:blipFill>
        <p:spPr>
          <a:xfrm>
            <a:off x="8531721" y="3909350"/>
            <a:ext cx="348107" cy="408300"/>
          </a:xfrm>
          <a:prstGeom prst="rect">
            <a:avLst/>
          </a:prstGeom>
          <a:noFill/>
          <a:ln>
            <a:noFill/>
          </a:ln>
        </p:spPr>
      </p:pic>
      <p:sp>
        <p:nvSpPr>
          <p:cNvPr id="598" name="Google Shape;598;p15"/>
          <p:cNvSpPr/>
          <p:nvPr/>
        </p:nvSpPr>
        <p:spPr>
          <a:xfrm>
            <a:off x="6974700" y="167500"/>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5"/>
          <p:cNvSpPr/>
          <p:nvPr/>
        </p:nvSpPr>
        <p:spPr>
          <a:xfrm>
            <a:off x="4655238" y="20597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5"/>
          <p:cNvSpPr/>
          <p:nvPr/>
        </p:nvSpPr>
        <p:spPr>
          <a:xfrm>
            <a:off x="5083588" y="167488"/>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601" name="Shape 601"/>
        <p:cNvGrpSpPr/>
        <p:nvPr/>
      </p:nvGrpSpPr>
      <p:grpSpPr>
        <a:xfrm>
          <a:off x="0" y="0"/>
          <a:ext cx="0" cy="0"/>
          <a:chOff x="0" y="0"/>
          <a:chExt cx="0" cy="0"/>
        </a:xfrm>
      </p:grpSpPr>
      <p:grpSp>
        <p:nvGrpSpPr>
          <p:cNvPr id="602" name="Google Shape;602;p16"/>
          <p:cNvGrpSpPr/>
          <p:nvPr/>
        </p:nvGrpSpPr>
        <p:grpSpPr>
          <a:xfrm>
            <a:off x="9000" y="153506"/>
            <a:ext cx="9126000" cy="4807600"/>
            <a:chOff x="9000" y="153506"/>
            <a:chExt cx="9126000" cy="4807600"/>
          </a:xfrm>
        </p:grpSpPr>
        <p:cxnSp>
          <p:nvCxnSpPr>
            <p:cNvPr id="603" name="Google Shape;603;p16"/>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04" name="Google Shape;604;p16"/>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05" name="Google Shape;605;p16"/>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06" name="Google Shape;606;p16"/>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07" name="Google Shape;607;p16"/>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08" name="Google Shape;608;p16"/>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09" name="Google Shape;609;p16"/>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10" name="Google Shape;610;p16"/>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11" name="Google Shape;611;p16"/>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12" name="Google Shape;612;p16"/>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13" name="Google Shape;613;p16"/>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14" name="Google Shape;614;p16"/>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15" name="Google Shape;615;p16"/>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16" name="Google Shape;616;p16"/>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17" name="Google Shape;617;p16"/>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18" name="Google Shape;618;p16"/>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19" name="Google Shape;619;p16"/>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20" name="Google Shape;620;p16"/>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21" name="Google Shape;621;p16"/>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22" name="Google Shape;622;p16"/>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23" name="Google Shape;623;p16"/>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24" name="Google Shape;624;p16"/>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25" name="Google Shape;625;p16"/>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26" name="Google Shape;626;p16"/>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27" name="Google Shape;627;p16"/>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28" name="Google Shape;628;p16"/>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29" name="Google Shape;629;p16"/>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30" name="Google Shape;630;p16"/>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31" name="Google Shape;631;p16"/>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grpSp>
        <p:nvGrpSpPr>
          <p:cNvPr id="632" name="Google Shape;632;p16"/>
          <p:cNvGrpSpPr/>
          <p:nvPr/>
        </p:nvGrpSpPr>
        <p:grpSpPr>
          <a:xfrm>
            <a:off x="9000" y="153506"/>
            <a:ext cx="9126000" cy="4807600"/>
            <a:chOff x="9000" y="153506"/>
            <a:chExt cx="9126000" cy="4807600"/>
          </a:xfrm>
        </p:grpSpPr>
        <p:cxnSp>
          <p:nvCxnSpPr>
            <p:cNvPr id="633" name="Google Shape;633;p16"/>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34" name="Google Shape;634;p16"/>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35" name="Google Shape;635;p16"/>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36" name="Google Shape;636;p16"/>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37" name="Google Shape;637;p16"/>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38" name="Google Shape;638;p16"/>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39" name="Google Shape;639;p16"/>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40" name="Google Shape;640;p16"/>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41" name="Google Shape;641;p16"/>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42" name="Google Shape;642;p16"/>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43" name="Google Shape;643;p16"/>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44" name="Google Shape;644;p16"/>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45" name="Google Shape;645;p16"/>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46" name="Google Shape;646;p16"/>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47" name="Google Shape;647;p16"/>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48" name="Google Shape;648;p16"/>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49" name="Google Shape;649;p16"/>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50" name="Google Shape;650;p16"/>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51" name="Google Shape;651;p16"/>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52" name="Google Shape;652;p16"/>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53" name="Google Shape;653;p16"/>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54" name="Google Shape;654;p16"/>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55" name="Google Shape;655;p16"/>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56" name="Google Shape;656;p16"/>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57" name="Google Shape;657;p16"/>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58" name="Google Shape;658;p16"/>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59" name="Google Shape;659;p16"/>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60" name="Google Shape;660;p16"/>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61" name="Google Shape;661;p16"/>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662" name="Google Shape;662;p16"/>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663" name="Google Shape;663;p16"/>
          <p:cNvPicPr preferRelativeResize="0"/>
          <p:nvPr/>
        </p:nvPicPr>
        <p:blipFill rotWithShape="1">
          <a:blip r:embed="rId2">
            <a:alphaModFix/>
          </a:blip>
          <a:srcRect b="28017" l="16559" r="16559" t="15530"/>
          <a:stretch/>
        </p:blipFill>
        <p:spPr>
          <a:xfrm flipH="1">
            <a:off x="8545147" y="1889425"/>
            <a:ext cx="348107" cy="408300"/>
          </a:xfrm>
          <a:prstGeom prst="rect">
            <a:avLst/>
          </a:prstGeom>
          <a:noFill/>
          <a:ln>
            <a:noFill/>
          </a:ln>
        </p:spPr>
      </p:pic>
      <p:sp>
        <p:nvSpPr>
          <p:cNvPr id="664" name="Google Shape;664;p16"/>
          <p:cNvSpPr/>
          <p:nvPr/>
        </p:nvSpPr>
        <p:spPr>
          <a:xfrm rot="-2875731">
            <a:off x="8697130" y="4609647"/>
            <a:ext cx="45668" cy="45668"/>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flipH="1" rot="1216630">
            <a:off x="1159332" y="239309"/>
            <a:ext cx="129847" cy="1298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6" name="Google Shape;666;p16"/>
          <p:cNvPicPr preferRelativeResize="0"/>
          <p:nvPr/>
        </p:nvPicPr>
        <p:blipFill rotWithShape="1">
          <a:blip r:embed="rId3">
            <a:alphaModFix/>
          </a:blip>
          <a:srcRect b="36381" l="27233" r="36427" t="36386"/>
          <a:stretch/>
        </p:blipFill>
        <p:spPr>
          <a:xfrm>
            <a:off x="123998" y="4451088"/>
            <a:ext cx="509824" cy="531174"/>
          </a:xfrm>
          <a:prstGeom prst="rect">
            <a:avLst/>
          </a:prstGeom>
          <a:noFill/>
          <a:ln>
            <a:noFill/>
          </a:ln>
        </p:spPr>
      </p:pic>
      <p:pic>
        <p:nvPicPr>
          <p:cNvPr id="667" name="Google Shape;667;p16"/>
          <p:cNvPicPr preferRelativeResize="0"/>
          <p:nvPr/>
        </p:nvPicPr>
        <p:blipFill rotWithShape="1">
          <a:blip r:embed="rId4">
            <a:alphaModFix/>
          </a:blip>
          <a:srcRect b="36381" l="27233" r="36427" t="36386"/>
          <a:stretch/>
        </p:blipFill>
        <p:spPr>
          <a:xfrm flipH="1">
            <a:off x="7834959" y="38638"/>
            <a:ext cx="509824" cy="531174"/>
          </a:xfrm>
          <a:prstGeom prst="rect">
            <a:avLst/>
          </a:prstGeom>
          <a:noFill/>
          <a:ln>
            <a:noFill/>
          </a:ln>
        </p:spPr>
      </p:pic>
      <p:sp>
        <p:nvSpPr>
          <p:cNvPr id="668" name="Google Shape;668;p16"/>
          <p:cNvSpPr/>
          <p:nvPr/>
        </p:nvSpPr>
        <p:spPr>
          <a:xfrm flipH="1">
            <a:off x="362971" y="304865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6"/>
          <p:cNvSpPr/>
          <p:nvPr/>
        </p:nvSpPr>
        <p:spPr>
          <a:xfrm flipH="1" rot="-1563660">
            <a:off x="6791313" y="258484"/>
            <a:ext cx="91503" cy="9150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6"/>
          <p:cNvSpPr/>
          <p:nvPr/>
        </p:nvSpPr>
        <p:spPr>
          <a:xfrm flipH="1">
            <a:off x="156296" y="926400"/>
            <a:ext cx="45600" cy="45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1" name="Google Shape;671;p16"/>
          <p:cNvPicPr preferRelativeResize="0"/>
          <p:nvPr/>
        </p:nvPicPr>
        <p:blipFill rotWithShape="1">
          <a:blip r:embed="rId2">
            <a:alphaModFix/>
          </a:blip>
          <a:srcRect b="28017" l="16559" r="16559" t="15530"/>
          <a:stretch/>
        </p:blipFill>
        <p:spPr>
          <a:xfrm flipH="1">
            <a:off x="277355" y="1493090"/>
            <a:ext cx="348107" cy="408300"/>
          </a:xfrm>
          <a:prstGeom prst="rect">
            <a:avLst/>
          </a:prstGeom>
          <a:noFill/>
          <a:ln>
            <a:noFill/>
          </a:ln>
        </p:spPr>
      </p:pic>
      <p:sp>
        <p:nvSpPr>
          <p:cNvPr id="672" name="Google Shape;672;p16"/>
          <p:cNvSpPr/>
          <p:nvPr/>
        </p:nvSpPr>
        <p:spPr>
          <a:xfrm flipH="1" rot="-1563660">
            <a:off x="6279608" y="200283"/>
            <a:ext cx="45752" cy="45752"/>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6"/>
          <p:cNvSpPr/>
          <p:nvPr/>
        </p:nvSpPr>
        <p:spPr>
          <a:xfrm flipH="1">
            <a:off x="8657496" y="329380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6"/>
          <p:cNvSpPr/>
          <p:nvPr/>
        </p:nvSpPr>
        <p:spPr>
          <a:xfrm flipH="1">
            <a:off x="8909046" y="28795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6"/>
          <p:cNvSpPr/>
          <p:nvPr/>
        </p:nvSpPr>
        <p:spPr>
          <a:xfrm flipH="1" rot="1209591">
            <a:off x="638395" y="710297"/>
            <a:ext cx="91400" cy="9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6"/>
          <p:cNvSpPr/>
          <p:nvPr/>
        </p:nvSpPr>
        <p:spPr>
          <a:xfrm flipH="1" rot="-2867368">
            <a:off x="8234366" y="4878268"/>
            <a:ext cx="91537" cy="9153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6"/>
          <p:cNvSpPr/>
          <p:nvPr/>
        </p:nvSpPr>
        <p:spPr>
          <a:xfrm flipH="1" rot="1216630">
            <a:off x="4120507" y="4717634"/>
            <a:ext cx="129847" cy="1298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6"/>
          <p:cNvSpPr/>
          <p:nvPr/>
        </p:nvSpPr>
        <p:spPr>
          <a:xfrm flipH="1" rot="-2867368">
            <a:off x="5033966" y="4878268"/>
            <a:ext cx="91537" cy="91537"/>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679" name="Shape 679"/>
        <p:cNvGrpSpPr/>
        <p:nvPr/>
      </p:nvGrpSpPr>
      <p:grpSpPr>
        <a:xfrm>
          <a:off x="0" y="0"/>
          <a:ext cx="0" cy="0"/>
          <a:chOff x="0" y="0"/>
          <a:chExt cx="0" cy="0"/>
        </a:xfrm>
      </p:grpSpPr>
      <p:grpSp>
        <p:nvGrpSpPr>
          <p:cNvPr id="680" name="Google Shape;680;p17"/>
          <p:cNvGrpSpPr/>
          <p:nvPr/>
        </p:nvGrpSpPr>
        <p:grpSpPr>
          <a:xfrm>
            <a:off x="9000" y="153506"/>
            <a:ext cx="9126000" cy="4807600"/>
            <a:chOff x="9000" y="153506"/>
            <a:chExt cx="9126000" cy="4807600"/>
          </a:xfrm>
        </p:grpSpPr>
        <p:cxnSp>
          <p:nvCxnSpPr>
            <p:cNvPr id="681" name="Google Shape;681;p17"/>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82" name="Google Shape;682;p17"/>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83" name="Google Shape;683;p17"/>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84" name="Google Shape;684;p17"/>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85" name="Google Shape;685;p17"/>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86" name="Google Shape;686;p17"/>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87" name="Google Shape;687;p17"/>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88" name="Google Shape;688;p17"/>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89" name="Google Shape;689;p17"/>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90" name="Google Shape;690;p17"/>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91" name="Google Shape;691;p17"/>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92" name="Google Shape;692;p17"/>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93" name="Google Shape;693;p17"/>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94" name="Google Shape;694;p17"/>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95" name="Google Shape;695;p17"/>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96" name="Google Shape;696;p17"/>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97" name="Google Shape;697;p17"/>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98" name="Google Shape;698;p17"/>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99" name="Google Shape;699;p17"/>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00" name="Google Shape;700;p17"/>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01" name="Google Shape;701;p17"/>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02" name="Google Shape;702;p17"/>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03" name="Google Shape;703;p17"/>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04" name="Google Shape;704;p17"/>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05" name="Google Shape;705;p17"/>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06" name="Google Shape;706;p17"/>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07" name="Google Shape;707;p17"/>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08" name="Google Shape;708;p17"/>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09" name="Google Shape;709;p17"/>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710" name="Google Shape;710;p17"/>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1" name="Google Shape;711;p17"/>
          <p:cNvSpPr/>
          <p:nvPr/>
        </p:nvSpPr>
        <p:spPr>
          <a:xfrm rot="2867368">
            <a:off x="785038" y="4649668"/>
            <a:ext cx="91537" cy="9153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2" name="Google Shape;712;p17"/>
          <p:cNvPicPr preferRelativeResize="0"/>
          <p:nvPr/>
        </p:nvPicPr>
        <p:blipFill rotWithShape="1">
          <a:blip r:embed="rId2">
            <a:alphaModFix/>
          </a:blip>
          <a:srcRect b="28017" l="16559" r="16559" t="15530"/>
          <a:stretch/>
        </p:blipFill>
        <p:spPr>
          <a:xfrm>
            <a:off x="217687" y="365425"/>
            <a:ext cx="348107" cy="408300"/>
          </a:xfrm>
          <a:prstGeom prst="rect">
            <a:avLst/>
          </a:prstGeom>
          <a:noFill/>
          <a:ln>
            <a:noFill/>
          </a:ln>
        </p:spPr>
      </p:pic>
      <p:sp>
        <p:nvSpPr>
          <p:cNvPr id="713" name="Google Shape;713;p17"/>
          <p:cNvSpPr/>
          <p:nvPr/>
        </p:nvSpPr>
        <p:spPr>
          <a:xfrm flipH="1" rot="2875731">
            <a:off x="368143" y="4381047"/>
            <a:ext cx="45668" cy="45668"/>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7"/>
          <p:cNvSpPr/>
          <p:nvPr/>
        </p:nvSpPr>
        <p:spPr>
          <a:xfrm rot="-1216630">
            <a:off x="8361912" y="197534"/>
            <a:ext cx="129847" cy="129847"/>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5" name="Google Shape;715;p17"/>
          <p:cNvPicPr preferRelativeResize="0"/>
          <p:nvPr/>
        </p:nvPicPr>
        <p:blipFill rotWithShape="1">
          <a:blip r:embed="rId3">
            <a:alphaModFix/>
          </a:blip>
          <a:srcRect b="36381" l="27233" r="36427" t="36386"/>
          <a:stretch/>
        </p:blipFill>
        <p:spPr>
          <a:xfrm flipH="1">
            <a:off x="8238130" y="4429838"/>
            <a:ext cx="509824" cy="531174"/>
          </a:xfrm>
          <a:prstGeom prst="rect">
            <a:avLst/>
          </a:prstGeom>
          <a:noFill/>
          <a:ln>
            <a:noFill/>
          </a:ln>
        </p:spPr>
      </p:pic>
      <p:pic>
        <p:nvPicPr>
          <p:cNvPr id="716" name="Google Shape;716;p17"/>
          <p:cNvPicPr preferRelativeResize="0"/>
          <p:nvPr/>
        </p:nvPicPr>
        <p:blipFill rotWithShape="1">
          <a:blip r:embed="rId4">
            <a:alphaModFix/>
          </a:blip>
          <a:srcRect b="36381" l="27233" r="36427" t="36386"/>
          <a:stretch/>
        </p:blipFill>
        <p:spPr>
          <a:xfrm>
            <a:off x="1759396" y="4452988"/>
            <a:ext cx="509824" cy="531174"/>
          </a:xfrm>
          <a:prstGeom prst="rect">
            <a:avLst/>
          </a:prstGeom>
          <a:noFill/>
          <a:ln>
            <a:noFill/>
          </a:ln>
        </p:spPr>
      </p:pic>
      <p:sp>
        <p:nvSpPr>
          <p:cNvPr id="717" name="Google Shape;717;p17"/>
          <p:cNvSpPr/>
          <p:nvPr/>
        </p:nvSpPr>
        <p:spPr>
          <a:xfrm>
            <a:off x="8656446" y="346535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7"/>
          <p:cNvSpPr/>
          <p:nvPr/>
        </p:nvSpPr>
        <p:spPr>
          <a:xfrm rot="1563660">
            <a:off x="2228125" y="258484"/>
            <a:ext cx="91503" cy="9150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7"/>
          <p:cNvSpPr/>
          <p:nvPr/>
        </p:nvSpPr>
        <p:spPr>
          <a:xfrm>
            <a:off x="8909046" y="926400"/>
            <a:ext cx="45600" cy="45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0" name="Google Shape;720;p17"/>
          <p:cNvPicPr preferRelativeResize="0"/>
          <p:nvPr/>
        </p:nvPicPr>
        <p:blipFill rotWithShape="1">
          <a:blip r:embed="rId5">
            <a:alphaModFix/>
          </a:blip>
          <a:srcRect b="28017" l="16559" r="16559" t="15530"/>
          <a:stretch/>
        </p:blipFill>
        <p:spPr>
          <a:xfrm>
            <a:off x="6995979" y="68840"/>
            <a:ext cx="348107" cy="408300"/>
          </a:xfrm>
          <a:prstGeom prst="rect">
            <a:avLst/>
          </a:prstGeom>
          <a:noFill/>
          <a:ln>
            <a:noFill/>
          </a:ln>
        </p:spPr>
      </p:pic>
      <p:sp>
        <p:nvSpPr>
          <p:cNvPr id="721" name="Google Shape;721;p17"/>
          <p:cNvSpPr/>
          <p:nvPr/>
        </p:nvSpPr>
        <p:spPr>
          <a:xfrm rot="1563660">
            <a:off x="2785582" y="200283"/>
            <a:ext cx="45752" cy="45752"/>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7"/>
          <p:cNvSpPr/>
          <p:nvPr/>
        </p:nvSpPr>
        <p:spPr>
          <a:xfrm>
            <a:off x="361946" y="176980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7"/>
          <p:cNvSpPr/>
          <p:nvPr/>
        </p:nvSpPr>
        <p:spPr>
          <a:xfrm>
            <a:off x="156296" y="13555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7"/>
          <p:cNvSpPr/>
          <p:nvPr/>
        </p:nvSpPr>
        <p:spPr>
          <a:xfrm rot="-1209591">
            <a:off x="8381147" y="710297"/>
            <a:ext cx="91400" cy="91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25" name="Shape 725"/>
        <p:cNvGrpSpPr/>
        <p:nvPr/>
      </p:nvGrpSpPr>
      <p:grpSpPr>
        <a:xfrm>
          <a:off x="0" y="0"/>
          <a:ext cx="0" cy="0"/>
          <a:chOff x="0" y="0"/>
          <a:chExt cx="0" cy="0"/>
        </a:xfrm>
      </p:grpSpPr>
      <p:grpSp>
        <p:nvGrpSpPr>
          <p:cNvPr id="726" name="Google Shape;726;p18"/>
          <p:cNvGrpSpPr/>
          <p:nvPr/>
        </p:nvGrpSpPr>
        <p:grpSpPr>
          <a:xfrm>
            <a:off x="9000" y="153506"/>
            <a:ext cx="9126000" cy="4807600"/>
            <a:chOff x="9000" y="153506"/>
            <a:chExt cx="9126000" cy="4807600"/>
          </a:xfrm>
        </p:grpSpPr>
        <p:cxnSp>
          <p:nvCxnSpPr>
            <p:cNvPr id="727" name="Google Shape;727;p18"/>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28" name="Google Shape;728;p18"/>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29" name="Google Shape;729;p18"/>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30" name="Google Shape;730;p18"/>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31" name="Google Shape;731;p18"/>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32" name="Google Shape;732;p18"/>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33" name="Google Shape;733;p18"/>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34" name="Google Shape;734;p18"/>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35" name="Google Shape;735;p18"/>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36" name="Google Shape;736;p18"/>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37" name="Google Shape;737;p18"/>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38" name="Google Shape;738;p18"/>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39" name="Google Shape;739;p18"/>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40" name="Google Shape;740;p18"/>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41" name="Google Shape;741;p18"/>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42" name="Google Shape;742;p18"/>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43" name="Google Shape;743;p18"/>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44" name="Google Shape;744;p18"/>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45" name="Google Shape;745;p18"/>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46" name="Google Shape;746;p18"/>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47" name="Google Shape;747;p18"/>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48" name="Google Shape;748;p18"/>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49" name="Google Shape;749;p18"/>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50" name="Google Shape;750;p18"/>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51" name="Google Shape;751;p18"/>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52" name="Google Shape;752;p18"/>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53" name="Google Shape;753;p18"/>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54" name="Google Shape;754;p18"/>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55" name="Google Shape;755;p18"/>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756" name="Google Shape;756;p18"/>
          <p:cNvSpPr txBox="1"/>
          <p:nvPr>
            <p:ph type="title"/>
          </p:nvPr>
        </p:nvSpPr>
        <p:spPr>
          <a:xfrm>
            <a:off x="2977925" y="1783400"/>
            <a:ext cx="5110800" cy="914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8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7" name="Google Shape;757;p18"/>
          <p:cNvSpPr txBox="1"/>
          <p:nvPr>
            <p:ph hasCustomPrompt="1" idx="2" type="title"/>
          </p:nvPr>
        </p:nvSpPr>
        <p:spPr>
          <a:xfrm>
            <a:off x="1055275" y="1991200"/>
            <a:ext cx="1701000" cy="105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8" name="Google Shape;758;p18"/>
          <p:cNvSpPr txBox="1"/>
          <p:nvPr>
            <p:ph idx="1" type="subTitle"/>
          </p:nvPr>
        </p:nvSpPr>
        <p:spPr>
          <a:xfrm>
            <a:off x="2977925" y="2851905"/>
            <a:ext cx="5110800" cy="39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9" name="Google Shape;759;p18"/>
          <p:cNvSpPr/>
          <p:nvPr/>
        </p:nvSpPr>
        <p:spPr>
          <a:xfrm rot="1370019">
            <a:off x="354882" y="2914557"/>
            <a:ext cx="129878" cy="129878"/>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8"/>
          <p:cNvSpPr/>
          <p:nvPr/>
        </p:nvSpPr>
        <p:spPr>
          <a:xfrm>
            <a:off x="3067163" y="4655525"/>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8"/>
          <p:cNvSpPr/>
          <p:nvPr/>
        </p:nvSpPr>
        <p:spPr>
          <a:xfrm rot="1366736">
            <a:off x="171285" y="2500508"/>
            <a:ext cx="91431" cy="9143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8"/>
          <p:cNvSpPr/>
          <p:nvPr/>
        </p:nvSpPr>
        <p:spPr>
          <a:xfrm>
            <a:off x="7665575" y="47872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8"/>
          <p:cNvSpPr/>
          <p:nvPr/>
        </p:nvSpPr>
        <p:spPr>
          <a:xfrm>
            <a:off x="6898488" y="465013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8"/>
          <p:cNvSpPr/>
          <p:nvPr/>
        </p:nvSpPr>
        <p:spPr>
          <a:xfrm>
            <a:off x="6974700" y="167500"/>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8"/>
          <p:cNvSpPr/>
          <p:nvPr/>
        </p:nvSpPr>
        <p:spPr>
          <a:xfrm>
            <a:off x="4206338" y="427375"/>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8"/>
          <p:cNvSpPr/>
          <p:nvPr/>
        </p:nvSpPr>
        <p:spPr>
          <a:xfrm>
            <a:off x="3512238" y="20597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p18"/>
          <p:cNvPicPr preferRelativeResize="0"/>
          <p:nvPr/>
        </p:nvPicPr>
        <p:blipFill rotWithShape="1">
          <a:blip r:embed="rId2">
            <a:alphaModFix/>
          </a:blip>
          <a:srcRect b="36381" l="27233" r="36427" t="36386"/>
          <a:stretch/>
        </p:blipFill>
        <p:spPr>
          <a:xfrm>
            <a:off x="1368537" y="167487"/>
            <a:ext cx="509824" cy="531174"/>
          </a:xfrm>
          <a:prstGeom prst="rect">
            <a:avLst/>
          </a:prstGeom>
          <a:noFill/>
          <a:ln>
            <a:noFill/>
          </a:ln>
        </p:spPr>
      </p:pic>
      <p:sp>
        <p:nvSpPr>
          <p:cNvPr id="768" name="Google Shape;768;p18"/>
          <p:cNvSpPr/>
          <p:nvPr/>
        </p:nvSpPr>
        <p:spPr>
          <a:xfrm>
            <a:off x="8770375" y="219485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8"/>
          <p:cNvSpPr/>
          <p:nvPr/>
        </p:nvSpPr>
        <p:spPr>
          <a:xfrm>
            <a:off x="8392425" y="29561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18"/>
          <p:cNvPicPr preferRelativeResize="0"/>
          <p:nvPr/>
        </p:nvPicPr>
        <p:blipFill rotWithShape="1">
          <a:blip r:embed="rId3">
            <a:alphaModFix/>
          </a:blip>
          <a:srcRect b="28017" l="16559" r="16559" t="15530"/>
          <a:stretch/>
        </p:blipFill>
        <p:spPr>
          <a:xfrm>
            <a:off x="1970958" y="4648025"/>
            <a:ext cx="348107" cy="408300"/>
          </a:xfrm>
          <a:prstGeom prst="rect">
            <a:avLst/>
          </a:prstGeom>
          <a:noFill/>
          <a:ln>
            <a:noFill/>
          </a:ln>
        </p:spPr>
      </p:pic>
      <p:pic>
        <p:nvPicPr>
          <p:cNvPr id="771" name="Google Shape;771;p18"/>
          <p:cNvPicPr preferRelativeResize="0"/>
          <p:nvPr/>
        </p:nvPicPr>
        <p:blipFill rotWithShape="1">
          <a:blip r:embed="rId4">
            <a:alphaModFix/>
          </a:blip>
          <a:srcRect b="36381" l="27233" r="36427" t="36386"/>
          <a:stretch/>
        </p:blipFill>
        <p:spPr>
          <a:xfrm>
            <a:off x="5112425" y="4337913"/>
            <a:ext cx="509824" cy="53117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772" name="Shape 772"/>
        <p:cNvGrpSpPr/>
        <p:nvPr/>
      </p:nvGrpSpPr>
      <p:grpSpPr>
        <a:xfrm>
          <a:off x="0" y="0"/>
          <a:ext cx="0" cy="0"/>
          <a:chOff x="0" y="0"/>
          <a:chExt cx="0" cy="0"/>
        </a:xfrm>
      </p:grpSpPr>
      <p:grpSp>
        <p:nvGrpSpPr>
          <p:cNvPr id="773" name="Google Shape;773;p19"/>
          <p:cNvGrpSpPr/>
          <p:nvPr/>
        </p:nvGrpSpPr>
        <p:grpSpPr>
          <a:xfrm>
            <a:off x="9000" y="153506"/>
            <a:ext cx="9126000" cy="4807600"/>
            <a:chOff x="9000" y="153506"/>
            <a:chExt cx="9126000" cy="4807600"/>
          </a:xfrm>
        </p:grpSpPr>
        <p:cxnSp>
          <p:nvCxnSpPr>
            <p:cNvPr id="774" name="Google Shape;774;p19"/>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75" name="Google Shape;775;p19"/>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76" name="Google Shape;776;p19"/>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77" name="Google Shape;777;p19"/>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78" name="Google Shape;778;p19"/>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79" name="Google Shape;779;p19"/>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80" name="Google Shape;780;p19"/>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81" name="Google Shape;781;p19"/>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82" name="Google Shape;782;p19"/>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83" name="Google Shape;783;p19"/>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84" name="Google Shape;784;p19"/>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85" name="Google Shape;785;p19"/>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86" name="Google Shape;786;p19"/>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87" name="Google Shape;787;p19"/>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88" name="Google Shape;788;p19"/>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89" name="Google Shape;789;p19"/>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90" name="Google Shape;790;p19"/>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91" name="Google Shape;791;p19"/>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92" name="Google Shape;792;p19"/>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93" name="Google Shape;793;p19"/>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94" name="Google Shape;794;p19"/>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95" name="Google Shape;795;p19"/>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96" name="Google Shape;796;p19"/>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97" name="Google Shape;797;p19"/>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98" name="Google Shape;798;p19"/>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99" name="Google Shape;799;p19"/>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00" name="Google Shape;800;p19"/>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01" name="Google Shape;801;p19"/>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02" name="Google Shape;802;p19"/>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803" name="Google Shape;803;p19"/>
          <p:cNvSpPr txBox="1"/>
          <p:nvPr>
            <p:ph type="title"/>
          </p:nvPr>
        </p:nvSpPr>
        <p:spPr>
          <a:xfrm>
            <a:off x="936200" y="2731521"/>
            <a:ext cx="45720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8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4" name="Google Shape;804;p19"/>
          <p:cNvSpPr txBox="1"/>
          <p:nvPr>
            <p:ph hasCustomPrompt="1" idx="2" type="title"/>
          </p:nvPr>
        </p:nvSpPr>
        <p:spPr>
          <a:xfrm>
            <a:off x="1257300" y="1331902"/>
            <a:ext cx="1700700" cy="106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5" name="Google Shape;805;p19"/>
          <p:cNvSpPr txBox="1"/>
          <p:nvPr>
            <p:ph idx="1" type="subTitle"/>
          </p:nvPr>
        </p:nvSpPr>
        <p:spPr>
          <a:xfrm>
            <a:off x="936225" y="3648835"/>
            <a:ext cx="4572000" cy="37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806" name="Google Shape;806;p19"/>
          <p:cNvPicPr preferRelativeResize="0"/>
          <p:nvPr/>
        </p:nvPicPr>
        <p:blipFill rotWithShape="1">
          <a:blip r:embed="rId2">
            <a:alphaModFix/>
          </a:blip>
          <a:srcRect b="21010" l="20673" r="33710" t="17394"/>
          <a:stretch/>
        </p:blipFill>
        <p:spPr>
          <a:xfrm flipH="1" rot="2699992">
            <a:off x="8585150" y="-772387"/>
            <a:ext cx="651348" cy="2116623"/>
          </a:xfrm>
          <a:prstGeom prst="rect">
            <a:avLst/>
          </a:prstGeom>
          <a:noFill/>
          <a:ln>
            <a:noFill/>
          </a:ln>
        </p:spPr>
      </p:pic>
      <p:pic>
        <p:nvPicPr>
          <p:cNvPr id="807" name="Google Shape;807;p19"/>
          <p:cNvPicPr preferRelativeResize="0"/>
          <p:nvPr/>
        </p:nvPicPr>
        <p:blipFill rotWithShape="1">
          <a:blip r:embed="rId3">
            <a:alphaModFix/>
          </a:blip>
          <a:srcRect b="36381" l="27233" r="36427" t="36386"/>
          <a:stretch/>
        </p:blipFill>
        <p:spPr>
          <a:xfrm>
            <a:off x="126150" y="2077563"/>
            <a:ext cx="509824" cy="531174"/>
          </a:xfrm>
          <a:prstGeom prst="rect">
            <a:avLst/>
          </a:prstGeom>
          <a:noFill/>
          <a:ln>
            <a:noFill/>
          </a:ln>
        </p:spPr>
      </p:pic>
      <p:sp>
        <p:nvSpPr>
          <p:cNvPr id="808" name="Google Shape;808;p19"/>
          <p:cNvSpPr/>
          <p:nvPr/>
        </p:nvSpPr>
        <p:spPr>
          <a:xfrm>
            <a:off x="7535125" y="220963"/>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9"/>
          <p:cNvSpPr/>
          <p:nvPr/>
        </p:nvSpPr>
        <p:spPr>
          <a:xfrm>
            <a:off x="5256038" y="336438"/>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9"/>
          <p:cNvSpPr/>
          <p:nvPr/>
        </p:nvSpPr>
        <p:spPr>
          <a:xfrm>
            <a:off x="4042550" y="389338"/>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19"/>
          <p:cNvPicPr preferRelativeResize="0"/>
          <p:nvPr/>
        </p:nvPicPr>
        <p:blipFill rotWithShape="1">
          <a:blip r:embed="rId4">
            <a:alphaModFix/>
          </a:blip>
          <a:srcRect b="28017" l="16559" r="16559" t="15530"/>
          <a:stretch/>
        </p:blipFill>
        <p:spPr>
          <a:xfrm flipH="1">
            <a:off x="6405422" y="230950"/>
            <a:ext cx="348107" cy="408300"/>
          </a:xfrm>
          <a:prstGeom prst="rect">
            <a:avLst/>
          </a:prstGeom>
          <a:noFill/>
          <a:ln>
            <a:noFill/>
          </a:ln>
        </p:spPr>
      </p:pic>
      <p:sp>
        <p:nvSpPr>
          <p:cNvPr id="812" name="Google Shape;812;p19"/>
          <p:cNvSpPr/>
          <p:nvPr/>
        </p:nvSpPr>
        <p:spPr>
          <a:xfrm>
            <a:off x="8845863" y="1975888"/>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9"/>
          <p:cNvSpPr/>
          <p:nvPr/>
        </p:nvSpPr>
        <p:spPr>
          <a:xfrm>
            <a:off x="316100" y="35448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9"/>
          <p:cNvSpPr/>
          <p:nvPr/>
        </p:nvSpPr>
        <p:spPr>
          <a:xfrm>
            <a:off x="681900" y="2999738"/>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9"/>
          <p:cNvSpPr/>
          <p:nvPr/>
        </p:nvSpPr>
        <p:spPr>
          <a:xfrm>
            <a:off x="1858613" y="22096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9"/>
          <p:cNvSpPr/>
          <p:nvPr/>
        </p:nvSpPr>
        <p:spPr>
          <a:xfrm>
            <a:off x="2556338" y="38933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9"/>
          <p:cNvSpPr/>
          <p:nvPr/>
        </p:nvSpPr>
        <p:spPr>
          <a:xfrm>
            <a:off x="8719663" y="352818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9"/>
          <p:cNvSpPr/>
          <p:nvPr/>
        </p:nvSpPr>
        <p:spPr>
          <a:xfrm>
            <a:off x="443975" y="4877213"/>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9"/>
          <p:cNvSpPr/>
          <p:nvPr/>
        </p:nvSpPr>
        <p:spPr>
          <a:xfrm>
            <a:off x="8519188" y="4195563"/>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0" name="Google Shape;820;p19"/>
          <p:cNvPicPr preferRelativeResize="0"/>
          <p:nvPr/>
        </p:nvPicPr>
        <p:blipFill rotWithShape="1">
          <a:blip r:embed="rId5">
            <a:alphaModFix/>
          </a:blip>
          <a:srcRect b="25403" l="13148" r="24770" t="12515"/>
          <a:stretch/>
        </p:blipFill>
        <p:spPr>
          <a:xfrm rot="2963088">
            <a:off x="-129494" y="-2593"/>
            <a:ext cx="810500" cy="1950527"/>
          </a:xfrm>
          <a:prstGeom prst="rect">
            <a:avLst/>
          </a:prstGeom>
          <a:noFill/>
          <a:ln>
            <a:noFill/>
          </a:ln>
        </p:spPr>
      </p:pic>
      <p:pic>
        <p:nvPicPr>
          <p:cNvPr id="821" name="Google Shape;821;p19"/>
          <p:cNvPicPr preferRelativeResize="0"/>
          <p:nvPr/>
        </p:nvPicPr>
        <p:blipFill rotWithShape="1">
          <a:blip r:embed="rId6">
            <a:alphaModFix/>
          </a:blip>
          <a:srcRect b="36381" l="27233" r="36427" t="36386"/>
          <a:stretch/>
        </p:blipFill>
        <p:spPr>
          <a:xfrm>
            <a:off x="5798212" y="4399838"/>
            <a:ext cx="509824" cy="531174"/>
          </a:xfrm>
          <a:prstGeom prst="rect">
            <a:avLst/>
          </a:prstGeom>
          <a:noFill/>
          <a:ln>
            <a:noFill/>
          </a:ln>
        </p:spPr>
      </p:pic>
      <p:sp>
        <p:nvSpPr>
          <p:cNvPr id="822" name="Google Shape;822;p19"/>
          <p:cNvSpPr/>
          <p:nvPr/>
        </p:nvSpPr>
        <p:spPr>
          <a:xfrm>
            <a:off x="3921813" y="467666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9"/>
          <p:cNvSpPr/>
          <p:nvPr/>
        </p:nvSpPr>
        <p:spPr>
          <a:xfrm>
            <a:off x="4900938" y="490016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9"/>
          <p:cNvSpPr/>
          <p:nvPr/>
        </p:nvSpPr>
        <p:spPr>
          <a:xfrm>
            <a:off x="7055538" y="4806563"/>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25" name="Shape 825"/>
        <p:cNvGrpSpPr/>
        <p:nvPr/>
      </p:nvGrpSpPr>
      <p:grpSpPr>
        <a:xfrm>
          <a:off x="0" y="0"/>
          <a:ext cx="0" cy="0"/>
          <a:chOff x="0" y="0"/>
          <a:chExt cx="0" cy="0"/>
        </a:xfrm>
      </p:grpSpPr>
      <p:grpSp>
        <p:nvGrpSpPr>
          <p:cNvPr id="826" name="Google Shape;826;p20"/>
          <p:cNvGrpSpPr/>
          <p:nvPr/>
        </p:nvGrpSpPr>
        <p:grpSpPr>
          <a:xfrm>
            <a:off x="9000" y="153506"/>
            <a:ext cx="9126000" cy="4807600"/>
            <a:chOff x="9000" y="153506"/>
            <a:chExt cx="9126000" cy="4807600"/>
          </a:xfrm>
        </p:grpSpPr>
        <p:cxnSp>
          <p:nvCxnSpPr>
            <p:cNvPr id="827" name="Google Shape;827;p20"/>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28" name="Google Shape;828;p20"/>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29" name="Google Shape;829;p20"/>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30" name="Google Shape;830;p20"/>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31" name="Google Shape;831;p20"/>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32" name="Google Shape;832;p20"/>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33" name="Google Shape;833;p20"/>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34" name="Google Shape;834;p20"/>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35" name="Google Shape;835;p20"/>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36" name="Google Shape;836;p20"/>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37" name="Google Shape;837;p20"/>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38" name="Google Shape;838;p20"/>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39" name="Google Shape;839;p20"/>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40" name="Google Shape;840;p20"/>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41" name="Google Shape;841;p20"/>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42" name="Google Shape;842;p20"/>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43" name="Google Shape;843;p20"/>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44" name="Google Shape;844;p20"/>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45" name="Google Shape;845;p20"/>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46" name="Google Shape;846;p20"/>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47" name="Google Shape;847;p20"/>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48" name="Google Shape;848;p20"/>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49" name="Google Shape;849;p20"/>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50" name="Google Shape;850;p20"/>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51" name="Google Shape;851;p20"/>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52" name="Google Shape;852;p20"/>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53" name="Google Shape;853;p20"/>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54" name="Google Shape;854;p20"/>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55" name="Google Shape;855;p20"/>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856" name="Google Shape;856;p20"/>
          <p:cNvSpPr txBox="1"/>
          <p:nvPr>
            <p:ph type="title"/>
          </p:nvPr>
        </p:nvSpPr>
        <p:spPr>
          <a:xfrm>
            <a:off x="3149100" y="3165025"/>
            <a:ext cx="28458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57" name="Google Shape;857;p20"/>
          <p:cNvSpPr txBox="1"/>
          <p:nvPr>
            <p:ph idx="1" type="subTitle"/>
          </p:nvPr>
        </p:nvSpPr>
        <p:spPr>
          <a:xfrm>
            <a:off x="1225950" y="1188100"/>
            <a:ext cx="66921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858" name="Google Shape;858;p20"/>
          <p:cNvPicPr preferRelativeResize="0"/>
          <p:nvPr/>
        </p:nvPicPr>
        <p:blipFill rotWithShape="1">
          <a:blip r:embed="rId2">
            <a:alphaModFix/>
          </a:blip>
          <a:srcRect b="36381" l="27233" r="36427" t="36386"/>
          <a:stretch/>
        </p:blipFill>
        <p:spPr>
          <a:xfrm>
            <a:off x="135912" y="119813"/>
            <a:ext cx="509824" cy="531174"/>
          </a:xfrm>
          <a:prstGeom prst="rect">
            <a:avLst/>
          </a:prstGeom>
          <a:noFill/>
          <a:ln>
            <a:noFill/>
          </a:ln>
        </p:spPr>
      </p:pic>
      <p:pic>
        <p:nvPicPr>
          <p:cNvPr id="859" name="Google Shape;859;p20"/>
          <p:cNvPicPr preferRelativeResize="0"/>
          <p:nvPr/>
        </p:nvPicPr>
        <p:blipFill rotWithShape="1">
          <a:blip r:embed="rId3">
            <a:alphaModFix/>
          </a:blip>
          <a:srcRect b="28017" l="16559" r="16559" t="15530"/>
          <a:stretch/>
        </p:blipFill>
        <p:spPr>
          <a:xfrm>
            <a:off x="317346" y="2979000"/>
            <a:ext cx="348107" cy="408300"/>
          </a:xfrm>
          <a:prstGeom prst="rect">
            <a:avLst/>
          </a:prstGeom>
          <a:noFill/>
          <a:ln>
            <a:noFill/>
          </a:ln>
        </p:spPr>
      </p:pic>
      <p:sp>
        <p:nvSpPr>
          <p:cNvPr id="860" name="Google Shape;860;p20"/>
          <p:cNvSpPr/>
          <p:nvPr/>
        </p:nvSpPr>
        <p:spPr>
          <a:xfrm>
            <a:off x="5994888" y="1984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1" name="Google Shape;861;p20"/>
          <p:cNvPicPr preferRelativeResize="0"/>
          <p:nvPr/>
        </p:nvPicPr>
        <p:blipFill rotWithShape="1">
          <a:blip r:embed="rId4">
            <a:alphaModFix/>
          </a:blip>
          <a:srcRect b="28017" l="16559" r="16559" t="15530"/>
          <a:stretch/>
        </p:blipFill>
        <p:spPr>
          <a:xfrm>
            <a:off x="7303221" y="335850"/>
            <a:ext cx="348107" cy="408300"/>
          </a:xfrm>
          <a:prstGeom prst="rect">
            <a:avLst/>
          </a:prstGeom>
          <a:noFill/>
          <a:ln>
            <a:noFill/>
          </a:ln>
        </p:spPr>
      </p:pic>
      <p:sp>
        <p:nvSpPr>
          <p:cNvPr id="862" name="Google Shape;862;p20"/>
          <p:cNvSpPr/>
          <p:nvPr/>
        </p:nvSpPr>
        <p:spPr>
          <a:xfrm rot="-921939">
            <a:off x="2719105" y="515631"/>
            <a:ext cx="1254113" cy="178639"/>
          </a:xfrm>
          <a:prstGeom prst="rect">
            <a:avLst/>
          </a:prstGeom>
        </p:spPr>
        <p:txBody>
          <a:bodyPr>
            <a:prstTxWarp prst="textPlain"/>
          </a:bodyPr>
          <a:lstStyle/>
          <a:p>
            <a:pPr lvl="0" algn="ctr"/>
            <a:r>
              <a:rPr b="0" i="0">
                <a:ln>
                  <a:noFill/>
                </a:ln>
                <a:solidFill>
                  <a:schemeClr val="accent1"/>
                </a:solidFill>
                <a:latin typeface="Passion One"/>
              </a:rPr>
              <a:t>SHARPENER!</a:t>
            </a:r>
          </a:p>
        </p:txBody>
      </p:sp>
      <p:pic>
        <p:nvPicPr>
          <p:cNvPr id="863" name="Google Shape;863;p20"/>
          <p:cNvPicPr preferRelativeResize="0"/>
          <p:nvPr/>
        </p:nvPicPr>
        <p:blipFill rotWithShape="1">
          <a:blip r:embed="rId5">
            <a:alphaModFix/>
          </a:blip>
          <a:srcRect b="23342" l="8738" r="28530" t="13926"/>
          <a:stretch/>
        </p:blipFill>
        <p:spPr>
          <a:xfrm rot="-3274461">
            <a:off x="-445980" y="371803"/>
            <a:ext cx="1180768" cy="2841597"/>
          </a:xfrm>
          <a:prstGeom prst="rect">
            <a:avLst/>
          </a:prstGeom>
          <a:noFill/>
          <a:ln>
            <a:noFill/>
          </a:ln>
        </p:spPr>
      </p:pic>
      <p:sp>
        <p:nvSpPr>
          <p:cNvPr id="864" name="Google Shape;864;p20"/>
          <p:cNvSpPr/>
          <p:nvPr/>
        </p:nvSpPr>
        <p:spPr>
          <a:xfrm>
            <a:off x="8685225" y="36054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5" name="Google Shape;865;p20"/>
          <p:cNvPicPr preferRelativeResize="0"/>
          <p:nvPr/>
        </p:nvPicPr>
        <p:blipFill rotWithShape="1">
          <a:blip r:embed="rId6">
            <a:alphaModFix/>
          </a:blip>
          <a:srcRect b="23237" l="23243" r="23237" t="23243"/>
          <a:stretch/>
        </p:blipFill>
        <p:spPr>
          <a:xfrm rot="10620035">
            <a:off x="8292998" y="1971600"/>
            <a:ext cx="676354" cy="939748"/>
          </a:xfrm>
          <a:prstGeom prst="rect">
            <a:avLst/>
          </a:prstGeom>
          <a:noFill/>
          <a:ln>
            <a:noFill/>
          </a:ln>
        </p:spPr>
      </p:pic>
      <p:pic>
        <p:nvPicPr>
          <p:cNvPr id="866" name="Google Shape;866;p20"/>
          <p:cNvPicPr preferRelativeResize="0"/>
          <p:nvPr/>
        </p:nvPicPr>
        <p:blipFill rotWithShape="1">
          <a:blip r:embed="rId4">
            <a:alphaModFix/>
          </a:blip>
          <a:srcRect b="28017" l="16559" r="16559" t="15530"/>
          <a:stretch/>
        </p:blipFill>
        <p:spPr>
          <a:xfrm>
            <a:off x="5646796" y="4685025"/>
            <a:ext cx="348107" cy="408300"/>
          </a:xfrm>
          <a:prstGeom prst="rect">
            <a:avLst/>
          </a:prstGeom>
          <a:noFill/>
          <a:ln>
            <a:noFill/>
          </a:ln>
        </p:spPr>
      </p:pic>
      <p:pic>
        <p:nvPicPr>
          <p:cNvPr id="867" name="Google Shape;867;p20"/>
          <p:cNvPicPr preferRelativeResize="0"/>
          <p:nvPr/>
        </p:nvPicPr>
        <p:blipFill rotWithShape="1">
          <a:blip r:embed="rId7">
            <a:alphaModFix/>
          </a:blip>
          <a:srcRect b="36381" l="27233" r="36427" t="36386"/>
          <a:stretch/>
        </p:blipFill>
        <p:spPr>
          <a:xfrm>
            <a:off x="8359075" y="4401788"/>
            <a:ext cx="509824" cy="531174"/>
          </a:xfrm>
          <a:prstGeom prst="rect">
            <a:avLst/>
          </a:prstGeom>
          <a:noFill/>
          <a:ln>
            <a:noFill/>
          </a:ln>
        </p:spPr>
      </p:pic>
      <p:sp>
        <p:nvSpPr>
          <p:cNvPr id="868" name="Google Shape;868;p20"/>
          <p:cNvSpPr/>
          <p:nvPr/>
        </p:nvSpPr>
        <p:spPr>
          <a:xfrm>
            <a:off x="655050" y="4473588"/>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grpSp>
        <p:nvGrpSpPr>
          <p:cNvPr id="58" name="Google Shape;58;p3"/>
          <p:cNvGrpSpPr/>
          <p:nvPr/>
        </p:nvGrpSpPr>
        <p:grpSpPr>
          <a:xfrm>
            <a:off x="9000" y="153506"/>
            <a:ext cx="9126000" cy="4807600"/>
            <a:chOff x="9000" y="153506"/>
            <a:chExt cx="9126000" cy="4807600"/>
          </a:xfrm>
        </p:grpSpPr>
        <p:cxnSp>
          <p:nvCxnSpPr>
            <p:cNvPr id="59" name="Google Shape;59;p3"/>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0" name="Google Shape;60;p3"/>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1" name="Google Shape;61;p3"/>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2" name="Google Shape;62;p3"/>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3" name="Google Shape;63;p3"/>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4" name="Google Shape;64;p3"/>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5" name="Google Shape;65;p3"/>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6" name="Google Shape;66;p3"/>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7" name="Google Shape;67;p3"/>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8" name="Google Shape;68;p3"/>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69" name="Google Shape;69;p3"/>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0" name="Google Shape;70;p3"/>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1" name="Google Shape;71;p3"/>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2" name="Google Shape;72;p3"/>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3" name="Google Shape;73;p3"/>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4" name="Google Shape;74;p3"/>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5" name="Google Shape;75;p3"/>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6" name="Google Shape;76;p3"/>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7" name="Google Shape;77;p3"/>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8" name="Google Shape;78;p3"/>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79" name="Google Shape;79;p3"/>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0" name="Google Shape;80;p3"/>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1" name="Google Shape;81;p3"/>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2" name="Google Shape;82;p3"/>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3" name="Google Shape;83;p3"/>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4" name="Google Shape;84;p3"/>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5" name="Google Shape;85;p3"/>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6" name="Google Shape;86;p3"/>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7" name="Google Shape;87;p3"/>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88" name="Google Shape;88;p3"/>
          <p:cNvSpPr txBox="1"/>
          <p:nvPr>
            <p:ph type="title"/>
          </p:nvPr>
        </p:nvSpPr>
        <p:spPr>
          <a:xfrm>
            <a:off x="1392100" y="2718137"/>
            <a:ext cx="6359700" cy="91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8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9" name="Google Shape;89;p3"/>
          <p:cNvSpPr txBox="1"/>
          <p:nvPr>
            <p:ph hasCustomPrompt="1" idx="2" type="title"/>
          </p:nvPr>
        </p:nvSpPr>
        <p:spPr>
          <a:xfrm>
            <a:off x="3797400" y="1387087"/>
            <a:ext cx="1549200" cy="88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 name="Google Shape;90;p3"/>
          <p:cNvSpPr txBox="1"/>
          <p:nvPr>
            <p:ph idx="1" type="subTitle"/>
          </p:nvPr>
        </p:nvSpPr>
        <p:spPr>
          <a:xfrm>
            <a:off x="2286000" y="3625212"/>
            <a:ext cx="4572000" cy="40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91" name="Google Shape;91;p3"/>
          <p:cNvPicPr preferRelativeResize="0"/>
          <p:nvPr/>
        </p:nvPicPr>
        <p:blipFill rotWithShape="1">
          <a:blip r:embed="rId2">
            <a:alphaModFix/>
          </a:blip>
          <a:srcRect b="36381" l="27233" r="36427" t="36386"/>
          <a:stretch/>
        </p:blipFill>
        <p:spPr>
          <a:xfrm>
            <a:off x="4731425" y="4337913"/>
            <a:ext cx="509824" cy="531174"/>
          </a:xfrm>
          <a:prstGeom prst="rect">
            <a:avLst/>
          </a:prstGeom>
          <a:noFill/>
          <a:ln>
            <a:noFill/>
          </a:ln>
        </p:spPr>
      </p:pic>
      <p:sp>
        <p:nvSpPr>
          <p:cNvPr id="92" name="Google Shape;92;p3"/>
          <p:cNvSpPr/>
          <p:nvPr/>
        </p:nvSpPr>
        <p:spPr>
          <a:xfrm rot="1370019">
            <a:off x="583482" y="3600357"/>
            <a:ext cx="129878" cy="129878"/>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3448163" y="4655525"/>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rot="1366736">
            <a:off x="399885" y="3186308"/>
            <a:ext cx="91431" cy="9143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7665575" y="47872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6898488" y="465013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6974700" y="167500"/>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120738" y="427375"/>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655238" y="20597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
    <p:spTree>
      <p:nvGrpSpPr>
        <p:cNvPr id="869" name="Shape 869"/>
        <p:cNvGrpSpPr/>
        <p:nvPr/>
      </p:nvGrpSpPr>
      <p:grpSpPr>
        <a:xfrm>
          <a:off x="0" y="0"/>
          <a:ext cx="0" cy="0"/>
          <a:chOff x="0" y="0"/>
          <a:chExt cx="0" cy="0"/>
        </a:xfrm>
      </p:grpSpPr>
      <p:grpSp>
        <p:nvGrpSpPr>
          <p:cNvPr id="870" name="Google Shape;870;p21"/>
          <p:cNvGrpSpPr/>
          <p:nvPr/>
        </p:nvGrpSpPr>
        <p:grpSpPr>
          <a:xfrm>
            <a:off x="9000" y="153506"/>
            <a:ext cx="9126000" cy="4807600"/>
            <a:chOff x="9000" y="153506"/>
            <a:chExt cx="9126000" cy="4807600"/>
          </a:xfrm>
        </p:grpSpPr>
        <p:cxnSp>
          <p:nvCxnSpPr>
            <p:cNvPr id="871" name="Google Shape;871;p21"/>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72" name="Google Shape;872;p21"/>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73" name="Google Shape;873;p21"/>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74" name="Google Shape;874;p21"/>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75" name="Google Shape;875;p21"/>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76" name="Google Shape;876;p21"/>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77" name="Google Shape;877;p21"/>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78" name="Google Shape;878;p21"/>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79" name="Google Shape;879;p21"/>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80" name="Google Shape;880;p21"/>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81" name="Google Shape;881;p21"/>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82" name="Google Shape;882;p21"/>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83" name="Google Shape;883;p21"/>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84" name="Google Shape;884;p21"/>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85" name="Google Shape;885;p21"/>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86" name="Google Shape;886;p21"/>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87" name="Google Shape;887;p21"/>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88" name="Google Shape;888;p21"/>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89" name="Google Shape;889;p21"/>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90" name="Google Shape;890;p21"/>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91" name="Google Shape;891;p21"/>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92" name="Google Shape;892;p21"/>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93" name="Google Shape;893;p21"/>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94" name="Google Shape;894;p21"/>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95" name="Google Shape;895;p21"/>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96" name="Google Shape;896;p21"/>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97" name="Google Shape;897;p21"/>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98" name="Google Shape;898;p21"/>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899" name="Google Shape;899;p21"/>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900" name="Google Shape;900;p21"/>
          <p:cNvSpPr txBox="1"/>
          <p:nvPr>
            <p:ph idx="1" type="subTitle"/>
          </p:nvPr>
        </p:nvSpPr>
        <p:spPr>
          <a:xfrm>
            <a:off x="948600" y="3032675"/>
            <a:ext cx="3112800" cy="135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1" name="Google Shape;901;p21"/>
          <p:cNvSpPr txBox="1"/>
          <p:nvPr>
            <p:ph type="title"/>
          </p:nvPr>
        </p:nvSpPr>
        <p:spPr>
          <a:xfrm>
            <a:off x="948600" y="851123"/>
            <a:ext cx="3112800" cy="22488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2" name="Google Shape;902;p21"/>
          <p:cNvSpPr/>
          <p:nvPr/>
        </p:nvSpPr>
        <p:spPr>
          <a:xfrm>
            <a:off x="8868888" y="207997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8601975" y="2826588"/>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4" name="Google Shape;904;p21"/>
          <p:cNvPicPr preferRelativeResize="0"/>
          <p:nvPr/>
        </p:nvPicPr>
        <p:blipFill rotWithShape="1">
          <a:blip r:embed="rId2">
            <a:alphaModFix/>
          </a:blip>
          <a:srcRect b="36381" l="27233" r="36427" t="36386"/>
          <a:stretch/>
        </p:blipFill>
        <p:spPr>
          <a:xfrm>
            <a:off x="109062" y="119538"/>
            <a:ext cx="509824" cy="531174"/>
          </a:xfrm>
          <a:prstGeom prst="rect">
            <a:avLst/>
          </a:prstGeom>
          <a:noFill/>
          <a:ln>
            <a:noFill/>
          </a:ln>
        </p:spPr>
      </p:pic>
      <p:sp>
        <p:nvSpPr>
          <p:cNvPr id="905" name="Google Shape;905;p21"/>
          <p:cNvSpPr/>
          <p:nvPr/>
        </p:nvSpPr>
        <p:spPr>
          <a:xfrm rot="4500489">
            <a:off x="345012" y="3887772"/>
            <a:ext cx="91618" cy="91618"/>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318213" y="96052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7" name="Google Shape;907;p21"/>
          <p:cNvPicPr preferRelativeResize="0"/>
          <p:nvPr/>
        </p:nvPicPr>
        <p:blipFill rotWithShape="1">
          <a:blip r:embed="rId3">
            <a:alphaModFix/>
          </a:blip>
          <a:srcRect b="36381" l="27233" r="36427" t="36386"/>
          <a:stretch/>
        </p:blipFill>
        <p:spPr>
          <a:xfrm>
            <a:off x="8268887" y="4463063"/>
            <a:ext cx="509824" cy="531174"/>
          </a:xfrm>
          <a:prstGeom prst="rect">
            <a:avLst/>
          </a:prstGeom>
          <a:noFill/>
          <a:ln>
            <a:noFill/>
          </a:ln>
        </p:spPr>
      </p:pic>
      <p:sp>
        <p:nvSpPr>
          <p:cNvPr id="908" name="Google Shape;908;p21"/>
          <p:cNvSpPr/>
          <p:nvPr/>
        </p:nvSpPr>
        <p:spPr>
          <a:xfrm>
            <a:off x="8685225" y="3605413"/>
            <a:ext cx="45600" cy="45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9" name="Google Shape;909;p21"/>
          <p:cNvPicPr preferRelativeResize="0"/>
          <p:nvPr/>
        </p:nvPicPr>
        <p:blipFill rotWithShape="1">
          <a:blip r:embed="rId4">
            <a:alphaModFix/>
          </a:blip>
          <a:srcRect b="28017" l="16559" r="16559" t="15530"/>
          <a:stretch/>
        </p:blipFill>
        <p:spPr>
          <a:xfrm>
            <a:off x="5646796" y="4685025"/>
            <a:ext cx="348107" cy="408300"/>
          </a:xfrm>
          <a:prstGeom prst="rect">
            <a:avLst/>
          </a:prstGeom>
          <a:noFill/>
          <a:ln>
            <a:noFill/>
          </a:ln>
        </p:spPr>
      </p:pic>
      <p:sp>
        <p:nvSpPr>
          <p:cNvPr id="910" name="Google Shape;910;p21"/>
          <p:cNvSpPr/>
          <p:nvPr/>
        </p:nvSpPr>
        <p:spPr>
          <a:xfrm>
            <a:off x="852475" y="4776813"/>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5360300" y="235188"/>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982375" y="215838"/>
            <a:ext cx="45600" cy="45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5994888" y="1984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4" name="Google Shape;914;p21"/>
          <p:cNvPicPr preferRelativeResize="0"/>
          <p:nvPr/>
        </p:nvPicPr>
        <p:blipFill rotWithShape="1">
          <a:blip r:embed="rId4">
            <a:alphaModFix/>
          </a:blip>
          <a:srcRect b="28017" l="16559" r="16559" t="15530"/>
          <a:stretch/>
        </p:blipFill>
        <p:spPr>
          <a:xfrm>
            <a:off x="7920771" y="96000"/>
            <a:ext cx="348107" cy="408300"/>
          </a:xfrm>
          <a:prstGeom prst="rect">
            <a:avLst/>
          </a:prstGeom>
          <a:noFill/>
          <a:ln>
            <a:noFill/>
          </a:ln>
        </p:spPr>
      </p:pic>
      <p:sp>
        <p:nvSpPr>
          <p:cNvPr id="915" name="Google Shape;915;p21"/>
          <p:cNvSpPr/>
          <p:nvPr/>
        </p:nvSpPr>
        <p:spPr>
          <a:xfrm>
            <a:off x="531825" y="33768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1"/>
          <p:cNvSpPr/>
          <p:nvPr/>
        </p:nvSpPr>
        <p:spPr>
          <a:xfrm>
            <a:off x="409725" y="160576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917" name="Shape 917"/>
        <p:cNvGrpSpPr/>
        <p:nvPr/>
      </p:nvGrpSpPr>
      <p:grpSpPr>
        <a:xfrm>
          <a:off x="0" y="0"/>
          <a:ext cx="0" cy="0"/>
          <a:chOff x="0" y="0"/>
          <a:chExt cx="0" cy="0"/>
        </a:xfrm>
      </p:grpSpPr>
      <p:grpSp>
        <p:nvGrpSpPr>
          <p:cNvPr id="918" name="Google Shape;918;p22"/>
          <p:cNvGrpSpPr/>
          <p:nvPr/>
        </p:nvGrpSpPr>
        <p:grpSpPr>
          <a:xfrm>
            <a:off x="9000" y="153506"/>
            <a:ext cx="9126000" cy="4807600"/>
            <a:chOff x="9000" y="153506"/>
            <a:chExt cx="9126000" cy="4807600"/>
          </a:xfrm>
        </p:grpSpPr>
        <p:cxnSp>
          <p:nvCxnSpPr>
            <p:cNvPr id="919" name="Google Shape;919;p22"/>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20" name="Google Shape;920;p22"/>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21" name="Google Shape;921;p22"/>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22" name="Google Shape;922;p22"/>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23" name="Google Shape;923;p22"/>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24" name="Google Shape;924;p22"/>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25" name="Google Shape;925;p22"/>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26" name="Google Shape;926;p22"/>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27" name="Google Shape;927;p22"/>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28" name="Google Shape;928;p22"/>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29" name="Google Shape;929;p22"/>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30" name="Google Shape;930;p22"/>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31" name="Google Shape;931;p22"/>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32" name="Google Shape;932;p22"/>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33" name="Google Shape;933;p22"/>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34" name="Google Shape;934;p22"/>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35" name="Google Shape;935;p22"/>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36" name="Google Shape;936;p22"/>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37" name="Google Shape;937;p22"/>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38" name="Google Shape;938;p22"/>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39" name="Google Shape;939;p22"/>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40" name="Google Shape;940;p22"/>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41" name="Google Shape;941;p22"/>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42" name="Google Shape;942;p22"/>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43" name="Google Shape;943;p22"/>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44" name="Google Shape;944;p22"/>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45" name="Google Shape;945;p22"/>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46" name="Google Shape;946;p22"/>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47" name="Google Shape;947;p22"/>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948" name="Google Shape;948;p22"/>
          <p:cNvSpPr txBox="1"/>
          <p:nvPr>
            <p:ph idx="1" type="subTitle"/>
          </p:nvPr>
        </p:nvSpPr>
        <p:spPr>
          <a:xfrm>
            <a:off x="2143050" y="3878138"/>
            <a:ext cx="48579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9" name="Google Shape;949;p22"/>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50" name="Google Shape;950;p22"/>
          <p:cNvSpPr/>
          <p:nvPr/>
        </p:nvSpPr>
        <p:spPr>
          <a:xfrm>
            <a:off x="3124138" y="469647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2"/>
          <p:cNvSpPr/>
          <p:nvPr/>
        </p:nvSpPr>
        <p:spPr>
          <a:xfrm>
            <a:off x="86395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2" name="Google Shape;952;p22"/>
          <p:cNvPicPr preferRelativeResize="0"/>
          <p:nvPr/>
        </p:nvPicPr>
        <p:blipFill rotWithShape="1">
          <a:blip r:embed="rId2">
            <a:alphaModFix/>
          </a:blip>
          <a:srcRect b="28017" l="16559" r="16559" t="15530"/>
          <a:stretch/>
        </p:blipFill>
        <p:spPr>
          <a:xfrm>
            <a:off x="8424008" y="4018638"/>
            <a:ext cx="348107" cy="408300"/>
          </a:xfrm>
          <a:prstGeom prst="rect">
            <a:avLst/>
          </a:prstGeom>
          <a:noFill/>
          <a:ln>
            <a:noFill/>
          </a:ln>
        </p:spPr>
      </p:pic>
      <p:sp>
        <p:nvSpPr>
          <p:cNvPr id="953" name="Google Shape;953;p22"/>
          <p:cNvSpPr/>
          <p:nvPr/>
        </p:nvSpPr>
        <p:spPr>
          <a:xfrm>
            <a:off x="3658613" y="4787975"/>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2"/>
          <p:cNvSpPr/>
          <p:nvPr/>
        </p:nvSpPr>
        <p:spPr>
          <a:xfrm>
            <a:off x="8685500" y="2944950"/>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2"/>
          <p:cNvSpPr/>
          <p:nvPr/>
        </p:nvSpPr>
        <p:spPr>
          <a:xfrm>
            <a:off x="2587625" y="23325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2"/>
          <p:cNvSpPr/>
          <p:nvPr/>
        </p:nvSpPr>
        <p:spPr>
          <a:xfrm>
            <a:off x="7209975" y="2004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2"/>
          <p:cNvSpPr/>
          <p:nvPr/>
        </p:nvSpPr>
        <p:spPr>
          <a:xfrm>
            <a:off x="8346125" y="167500"/>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491400" y="232957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959" name="Shape 959"/>
        <p:cNvGrpSpPr/>
        <p:nvPr/>
      </p:nvGrpSpPr>
      <p:grpSpPr>
        <a:xfrm>
          <a:off x="0" y="0"/>
          <a:ext cx="0" cy="0"/>
          <a:chOff x="0" y="0"/>
          <a:chExt cx="0" cy="0"/>
        </a:xfrm>
      </p:grpSpPr>
      <p:grpSp>
        <p:nvGrpSpPr>
          <p:cNvPr id="960" name="Google Shape;960;p23"/>
          <p:cNvGrpSpPr/>
          <p:nvPr/>
        </p:nvGrpSpPr>
        <p:grpSpPr>
          <a:xfrm>
            <a:off x="9000" y="153506"/>
            <a:ext cx="9126000" cy="4807600"/>
            <a:chOff x="9000" y="153506"/>
            <a:chExt cx="9126000" cy="4807600"/>
          </a:xfrm>
        </p:grpSpPr>
        <p:cxnSp>
          <p:nvCxnSpPr>
            <p:cNvPr id="961" name="Google Shape;961;p23"/>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62" name="Google Shape;962;p23"/>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63" name="Google Shape;963;p23"/>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64" name="Google Shape;964;p23"/>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65" name="Google Shape;965;p23"/>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66" name="Google Shape;966;p23"/>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67" name="Google Shape;967;p23"/>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68" name="Google Shape;968;p23"/>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69" name="Google Shape;969;p23"/>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70" name="Google Shape;970;p23"/>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71" name="Google Shape;971;p23"/>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72" name="Google Shape;972;p23"/>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73" name="Google Shape;973;p23"/>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74" name="Google Shape;974;p23"/>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75" name="Google Shape;975;p23"/>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76" name="Google Shape;976;p23"/>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77" name="Google Shape;977;p23"/>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78" name="Google Shape;978;p23"/>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79" name="Google Shape;979;p23"/>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80" name="Google Shape;980;p23"/>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81" name="Google Shape;981;p23"/>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82" name="Google Shape;982;p23"/>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83" name="Google Shape;983;p23"/>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84" name="Google Shape;984;p23"/>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85" name="Google Shape;985;p23"/>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86" name="Google Shape;986;p23"/>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87" name="Google Shape;987;p23"/>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88" name="Google Shape;988;p23"/>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989" name="Google Shape;989;p23"/>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990" name="Google Shape;990;p23"/>
          <p:cNvSpPr txBox="1"/>
          <p:nvPr>
            <p:ph idx="1" type="subTitle"/>
          </p:nvPr>
        </p:nvSpPr>
        <p:spPr>
          <a:xfrm>
            <a:off x="1028075" y="2086275"/>
            <a:ext cx="3543900" cy="81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1" name="Google Shape;991;p23"/>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2" name="Google Shape;992;p23"/>
          <p:cNvSpPr/>
          <p:nvPr/>
        </p:nvSpPr>
        <p:spPr>
          <a:xfrm>
            <a:off x="3124138" y="469647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3"/>
          <p:cNvSpPr/>
          <p:nvPr/>
        </p:nvSpPr>
        <p:spPr>
          <a:xfrm>
            <a:off x="86395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4" name="Google Shape;994;p23"/>
          <p:cNvPicPr preferRelativeResize="0"/>
          <p:nvPr/>
        </p:nvPicPr>
        <p:blipFill rotWithShape="1">
          <a:blip r:embed="rId2">
            <a:alphaModFix/>
          </a:blip>
          <a:srcRect b="28017" l="16559" r="16559" t="15530"/>
          <a:stretch/>
        </p:blipFill>
        <p:spPr>
          <a:xfrm>
            <a:off x="7652183" y="4399350"/>
            <a:ext cx="348107" cy="408300"/>
          </a:xfrm>
          <a:prstGeom prst="rect">
            <a:avLst/>
          </a:prstGeom>
          <a:noFill/>
          <a:ln>
            <a:noFill/>
          </a:ln>
        </p:spPr>
      </p:pic>
      <p:sp>
        <p:nvSpPr>
          <p:cNvPr id="995" name="Google Shape;995;p23"/>
          <p:cNvSpPr/>
          <p:nvPr/>
        </p:nvSpPr>
        <p:spPr>
          <a:xfrm>
            <a:off x="3658613" y="4787975"/>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3"/>
          <p:cNvSpPr/>
          <p:nvPr/>
        </p:nvSpPr>
        <p:spPr>
          <a:xfrm>
            <a:off x="8685500" y="2944950"/>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2587625" y="23325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3"/>
          <p:cNvSpPr/>
          <p:nvPr/>
        </p:nvSpPr>
        <p:spPr>
          <a:xfrm>
            <a:off x="7209975" y="2004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3"/>
          <p:cNvSpPr/>
          <p:nvPr/>
        </p:nvSpPr>
        <p:spPr>
          <a:xfrm>
            <a:off x="8346125" y="167500"/>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3"/>
          <p:cNvSpPr/>
          <p:nvPr/>
        </p:nvSpPr>
        <p:spPr>
          <a:xfrm>
            <a:off x="491400" y="232957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001" name="Shape 1001"/>
        <p:cNvGrpSpPr/>
        <p:nvPr/>
      </p:nvGrpSpPr>
      <p:grpSpPr>
        <a:xfrm>
          <a:off x="0" y="0"/>
          <a:ext cx="0" cy="0"/>
          <a:chOff x="0" y="0"/>
          <a:chExt cx="0" cy="0"/>
        </a:xfrm>
      </p:grpSpPr>
      <p:grpSp>
        <p:nvGrpSpPr>
          <p:cNvPr id="1002" name="Google Shape;1002;p24"/>
          <p:cNvGrpSpPr/>
          <p:nvPr/>
        </p:nvGrpSpPr>
        <p:grpSpPr>
          <a:xfrm>
            <a:off x="9000" y="153506"/>
            <a:ext cx="9126000" cy="4807600"/>
            <a:chOff x="9000" y="153506"/>
            <a:chExt cx="9126000" cy="4807600"/>
          </a:xfrm>
        </p:grpSpPr>
        <p:cxnSp>
          <p:nvCxnSpPr>
            <p:cNvPr id="1003" name="Google Shape;1003;p24"/>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04" name="Google Shape;1004;p24"/>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05" name="Google Shape;1005;p24"/>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06" name="Google Shape;1006;p24"/>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07" name="Google Shape;1007;p24"/>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08" name="Google Shape;1008;p24"/>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09" name="Google Shape;1009;p24"/>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10" name="Google Shape;1010;p24"/>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11" name="Google Shape;1011;p24"/>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12" name="Google Shape;1012;p24"/>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13" name="Google Shape;1013;p24"/>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14" name="Google Shape;1014;p24"/>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15" name="Google Shape;1015;p24"/>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16" name="Google Shape;1016;p24"/>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17" name="Google Shape;1017;p24"/>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18" name="Google Shape;1018;p24"/>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19" name="Google Shape;1019;p24"/>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20" name="Google Shape;1020;p24"/>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21" name="Google Shape;1021;p24"/>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22" name="Google Shape;1022;p24"/>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23" name="Google Shape;1023;p24"/>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24" name="Google Shape;1024;p24"/>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25" name="Google Shape;1025;p24"/>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26" name="Google Shape;1026;p24"/>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27" name="Google Shape;1027;p24"/>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28" name="Google Shape;1028;p24"/>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29" name="Google Shape;1029;p24"/>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30" name="Google Shape;1030;p24"/>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31" name="Google Shape;1031;p24"/>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1032" name="Google Shape;1032;p24"/>
          <p:cNvSpPr txBox="1"/>
          <p:nvPr>
            <p:ph idx="1" type="subTitle"/>
          </p:nvPr>
        </p:nvSpPr>
        <p:spPr>
          <a:xfrm>
            <a:off x="4859300" y="2086275"/>
            <a:ext cx="3527700" cy="81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3" name="Google Shape;1033;p24"/>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4" name="Google Shape;1034;p24"/>
          <p:cNvSpPr/>
          <p:nvPr/>
        </p:nvSpPr>
        <p:spPr>
          <a:xfrm>
            <a:off x="8621613" y="242515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4"/>
          <p:cNvSpPr/>
          <p:nvPr/>
        </p:nvSpPr>
        <p:spPr>
          <a:xfrm>
            <a:off x="8761425" y="17293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4"/>
          <p:cNvSpPr/>
          <p:nvPr/>
        </p:nvSpPr>
        <p:spPr>
          <a:xfrm rot="2787719">
            <a:off x="466989" y="2859688"/>
            <a:ext cx="91459" cy="9145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4"/>
          <p:cNvSpPr/>
          <p:nvPr/>
        </p:nvSpPr>
        <p:spPr>
          <a:xfrm>
            <a:off x="1425063" y="25440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8" name="Google Shape;1038;p24"/>
          <p:cNvPicPr preferRelativeResize="0"/>
          <p:nvPr/>
        </p:nvPicPr>
        <p:blipFill rotWithShape="1">
          <a:blip r:embed="rId2">
            <a:alphaModFix/>
          </a:blip>
          <a:srcRect b="36381" l="27233" r="36427" t="36386"/>
          <a:stretch/>
        </p:blipFill>
        <p:spPr>
          <a:xfrm>
            <a:off x="212112" y="43613"/>
            <a:ext cx="509824" cy="531174"/>
          </a:xfrm>
          <a:prstGeom prst="rect">
            <a:avLst/>
          </a:prstGeom>
          <a:noFill/>
          <a:ln>
            <a:noFill/>
          </a:ln>
        </p:spPr>
      </p:pic>
      <p:pic>
        <p:nvPicPr>
          <p:cNvPr id="1039" name="Google Shape;1039;p24"/>
          <p:cNvPicPr preferRelativeResize="0"/>
          <p:nvPr/>
        </p:nvPicPr>
        <p:blipFill rotWithShape="1">
          <a:blip r:embed="rId3">
            <a:alphaModFix/>
          </a:blip>
          <a:srcRect b="28017" l="16559" r="16559" t="15530"/>
          <a:stretch/>
        </p:blipFill>
        <p:spPr>
          <a:xfrm>
            <a:off x="364508" y="4208975"/>
            <a:ext cx="348107" cy="408300"/>
          </a:xfrm>
          <a:prstGeom prst="rect">
            <a:avLst/>
          </a:prstGeom>
          <a:noFill/>
          <a:ln>
            <a:noFill/>
          </a:ln>
        </p:spPr>
      </p:pic>
      <p:pic>
        <p:nvPicPr>
          <p:cNvPr id="1040" name="Google Shape;1040;p24"/>
          <p:cNvPicPr preferRelativeResize="0"/>
          <p:nvPr/>
        </p:nvPicPr>
        <p:blipFill rotWithShape="1">
          <a:blip r:embed="rId4">
            <a:alphaModFix/>
          </a:blip>
          <a:srcRect b="23342" l="8738" r="28530" t="13926"/>
          <a:stretch/>
        </p:blipFill>
        <p:spPr>
          <a:xfrm rot="-3274461">
            <a:off x="-846405" y="-271622"/>
            <a:ext cx="1180768" cy="2841597"/>
          </a:xfrm>
          <a:prstGeom prst="rect">
            <a:avLst/>
          </a:prstGeom>
          <a:noFill/>
          <a:ln>
            <a:noFill/>
          </a:ln>
        </p:spPr>
      </p:pic>
      <p:sp>
        <p:nvSpPr>
          <p:cNvPr id="1041" name="Google Shape;1041;p24"/>
          <p:cNvSpPr/>
          <p:nvPr/>
        </p:nvSpPr>
        <p:spPr>
          <a:xfrm>
            <a:off x="8977525" y="285106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2" name="Google Shape;1042;p24"/>
          <p:cNvPicPr preferRelativeResize="0"/>
          <p:nvPr/>
        </p:nvPicPr>
        <p:blipFill rotWithShape="1">
          <a:blip r:embed="rId5">
            <a:alphaModFix/>
          </a:blip>
          <a:srcRect b="36381" l="27233" r="36427" t="36386"/>
          <a:stretch/>
        </p:blipFill>
        <p:spPr>
          <a:xfrm>
            <a:off x="8359075" y="4401788"/>
            <a:ext cx="509824" cy="531174"/>
          </a:xfrm>
          <a:prstGeom prst="rect">
            <a:avLst/>
          </a:prstGeom>
          <a:noFill/>
          <a:ln>
            <a:noFill/>
          </a:ln>
        </p:spPr>
      </p:pic>
      <p:sp>
        <p:nvSpPr>
          <p:cNvPr id="1043" name="Google Shape;1043;p24"/>
          <p:cNvSpPr/>
          <p:nvPr/>
        </p:nvSpPr>
        <p:spPr>
          <a:xfrm>
            <a:off x="3658525" y="4803038"/>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4" name="Google Shape;1044;p24"/>
          <p:cNvPicPr preferRelativeResize="0"/>
          <p:nvPr/>
        </p:nvPicPr>
        <p:blipFill rotWithShape="1">
          <a:blip r:embed="rId6">
            <a:alphaModFix/>
          </a:blip>
          <a:srcRect b="28017" l="16559" r="16559" t="15530"/>
          <a:stretch/>
        </p:blipFill>
        <p:spPr>
          <a:xfrm>
            <a:off x="8555296" y="131700"/>
            <a:ext cx="348107" cy="408300"/>
          </a:xfrm>
          <a:prstGeom prst="rect">
            <a:avLst/>
          </a:prstGeom>
          <a:noFill/>
          <a:ln>
            <a:noFill/>
          </a:ln>
        </p:spPr>
      </p:pic>
      <p:sp>
        <p:nvSpPr>
          <p:cNvPr id="1045" name="Google Shape;1045;p24"/>
          <p:cNvSpPr/>
          <p:nvPr/>
        </p:nvSpPr>
        <p:spPr>
          <a:xfrm rot="2787719">
            <a:off x="3113964" y="4913888"/>
            <a:ext cx="91459" cy="9145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4"/>
          <p:cNvSpPr/>
          <p:nvPr/>
        </p:nvSpPr>
        <p:spPr>
          <a:xfrm>
            <a:off x="5360300" y="158988"/>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4"/>
          <p:cNvSpPr/>
          <p:nvPr/>
        </p:nvSpPr>
        <p:spPr>
          <a:xfrm>
            <a:off x="6483775" y="38151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4"/>
          <p:cNvSpPr/>
          <p:nvPr/>
        </p:nvSpPr>
        <p:spPr>
          <a:xfrm>
            <a:off x="5926963" y="13170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4"/>
          <p:cNvSpPr/>
          <p:nvPr/>
        </p:nvSpPr>
        <p:spPr>
          <a:xfrm>
            <a:off x="448975" y="977838"/>
            <a:ext cx="45600" cy="45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050" name="Shape 1050"/>
        <p:cNvGrpSpPr/>
        <p:nvPr/>
      </p:nvGrpSpPr>
      <p:grpSpPr>
        <a:xfrm>
          <a:off x="0" y="0"/>
          <a:ext cx="0" cy="0"/>
          <a:chOff x="0" y="0"/>
          <a:chExt cx="0" cy="0"/>
        </a:xfrm>
      </p:grpSpPr>
      <p:grpSp>
        <p:nvGrpSpPr>
          <p:cNvPr id="1051" name="Google Shape;1051;p25"/>
          <p:cNvGrpSpPr/>
          <p:nvPr/>
        </p:nvGrpSpPr>
        <p:grpSpPr>
          <a:xfrm>
            <a:off x="9000" y="153506"/>
            <a:ext cx="9126000" cy="4807600"/>
            <a:chOff x="9000" y="153506"/>
            <a:chExt cx="9126000" cy="4807600"/>
          </a:xfrm>
        </p:grpSpPr>
        <p:cxnSp>
          <p:nvCxnSpPr>
            <p:cNvPr id="1052" name="Google Shape;1052;p25"/>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53" name="Google Shape;1053;p25"/>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54" name="Google Shape;1054;p25"/>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55" name="Google Shape;1055;p25"/>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56" name="Google Shape;1056;p25"/>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57" name="Google Shape;1057;p25"/>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58" name="Google Shape;1058;p25"/>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59" name="Google Shape;1059;p25"/>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60" name="Google Shape;1060;p25"/>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61" name="Google Shape;1061;p25"/>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62" name="Google Shape;1062;p25"/>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63" name="Google Shape;1063;p25"/>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64" name="Google Shape;1064;p25"/>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65" name="Google Shape;1065;p25"/>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66" name="Google Shape;1066;p25"/>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67" name="Google Shape;1067;p25"/>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68" name="Google Shape;1068;p25"/>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69" name="Google Shape;1069;p25"/>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70" name="Google Shape;1070;p25"/>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71" name="Google Shape;1071;p25"/>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72" name="Google Shape;1072;p25"/>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73" name="Google Shape;1073;p25"/>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74" name="Google Shape;1074;p25"/>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75" name="Google Shape;1075;p25"/>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76" name="Google Shape;1076;p25"/>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77" name="Google Shape;1077;p25"/>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78" name="Google Shape;1078;p25"/>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79" name="Google Shape;1079;p25"/>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80" name="Google Shape;1080;p25"/>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1081" name="Google Shape;1081;p25"/>
          <p:cNvSpPr txBox="1"/>
          <p:nvPr>
            <p:ph type="title"/>
          </p:nvPr>
        </p:nvSpPr>
        <p:spPr>
          <a:xfrm>
            <a:off x="5539025" y="1459338"/>
            <a:ext cx="2336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2" name="Google Shape;1082;p25"/>
          <p:cNvSpPr txBox="1"/>
          <p:nvPr>
            <p:ph idx="1" type="subTitle"/>
          </p:nvPr>
        </p:nvSpPr>
        <p:spPr>
          <a:xfrm>
            <a:off x="5539025" y="1764145"/>
            <a:ext cx="23364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3" name="Google Shape;1083;p25"/>
          <p:cNvSpPr txBox="1"/>
          <p:nvPr>
            <p:ph idx="2" type="title"/>
          </p:nvPr>
        </p:nvSpPr>
        <p:spPr>
          <a:xfrm>
            <a:off x="5539025" y="2556288"/>
            <a:ext cx="2336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4" name="Google Shape;1084;p25"/>
          <p:cNvSpPr txBox="1"/>
          <p:nvPr>
            <p:ph idx="3" type="subTitle"/>
          </p:nvPr>
        </p:nvSpPr>
        <p:spPr>
          <a:xfrm>
            <a:off x="5539025" y="2861096"/>
            <a:ext cx="23364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5" name="Google Shape;1085;p25"/>
          <p:cNvSpPr txBox="1"/>
          <p:nvPr>
            <p:ph idx="4" type="title"/>
          </p:nvPr>
        </p:nvSpPr>
        <p:spPr>
          <a:xfrm>
            <a:off x="5539025" y="3631363"/>
            <a:ext cx="2336400" cy="4572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6" name="Google Shape;1086;p25"/>
          <p:cNvSpPr txBox="1"/>
          <p:nvPr>
            <p:ph idx="5" type="subTitle"/>
          </p:nvPr>
        </p:nvSpPr>
        <p:spPr>
          <a:xfrm>
            <a:off x="5539025" y="3936171"/>
            <a:ext cx="2336400" cy="45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7" name="Google Shape;1087;p25"/>
          <p:cNvSpPr txBox="1"/>
          <p:nvPr>
            <p:ph idx="6"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8" name="Google Shape;1088;p25"/>
          <p:cNvSpPr/>
          <p:nvPr/>
        </p:nvSpPr>
        <p:spPr>
          <a:xfrm>
            <a:off x="491400" y="4621975"/>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9" name="Google Shape;1089;p25"/>
          <p:cNvPicPr preferRelativeResize="0"/>
          <p:nvPr/>
        </p:nvPicPr>
        <p:blipFill rotWithShape="1">
          <a:blip r:embed="rId2">
            <a:alphaModFix/>
          </a:blip>
          <a:srcRect b="36381" l="27233" r="36427" t="36386"/>
          <a:stretch/>
        </p:blipFill>
        <p:spPr>
          <a:xfrm>
            <a:off x="8169087" y="2519313"/>
            <a:ext cx="509824" cy="531174"/>
          </a:xfrm>
          <a:prstGeom prst="rect">
            <a:avLst/>
          </a:prstGeom>
          <a:noFill/>
          <a:ln>
            <a:noFill/>
          </a:ln>
        </p:spPr>
      </p:pic>
      <p:pic>
        <p:nvPicPr>
          <p:cNvPr id="1090" name="Google Shape;1090;p25"/>
          <p:cNvPicPr preferRelativeResize="0"/>
          <p:nvPr/>
        </p:nvPicPr>
        <p:blipFill rotWithShape="1">
          <a:blip r:embed="rId3">
            <a:alphaModFix/>
          </a:blip>
          <a:srcRect b="28017" l="16559" r="16559" t="15530"/>
          <a:stretch/>
        </p:blipFill>
        <p:spPr>
          <a:xfrm>
            <a:off x="210971" y="3013500"/>
            <a:ext cx="348107" cy="408300"/>
          </a:xfrm>
          <a:prstGeom prst="rect">
            <a:avLst/>
          </a:prstGeom>
          <a:noFill/>
          <a:ln>
            <a:noFill/>
          </a:ln>
        </p:spPr>
      </p:pic>
      <p:sp>
        <p:nvSpPr>
          <p:cNvPr id="1091" name="Google Shape;1091;p25"/>
          <p:cNvSpPr/>
          <p:nvPr/>
        </p:nvSpPr>
        <p:spPr>
          <a:xfrm>
            <a:off x="7875425" y="468570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5"/>
          <p:cNvSpPr/>
          <p:nvPr/>
        </p:nvSpPr>
        <p:spPr>
          <a:xfrm>
            <a:off x="8559913" y="419105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5"/>
          <p:cNvSpPr/>
          <p:nvPr/>
        </p:nvSpPr>
        <p:spPr>
          <a:xfrm>
            <a:off x="8651425" y="472785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5"/>
          <p:cNvSpPr/>
          <p:nvPr/>
        </p:nvSpPr>
        <p:spPr>
          <a:xfrm flipH="1">
            <a:off x="491400" y="90635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5"/>
          <p:cNvSpPr/>
          <p:nvPr/>
        </p:nvSpPr>
        <p:spPr>
          <a:xfrm flipH="1">
            <a:off x="674238" y="21252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5"/>
          <p:cNvSpPr/>
          <p:nvPr/>
        </p:nvSpPr>
        <p:spPr>
          <a:xfrm flipH="1">
            <a:off x="292025" y="51720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7" name="Google Shape;1097;p25"/>
          <p:cNvPicPr preferRelativeResize="0"/>
          <p:nvPr/>
        </p:nvPicPr>
        <p:blipFill rotWithShape="1">
          <a:blip r:embed="rId4">
            <a:alphaModFix/>
          </a:blip>
          <a:srcRect b="25403" l="13148" r="24770" t="12515"/>
          <a:stretch/>
        </p:blipFill>
        <p:spPr>
          <a:xfrm rot="-2394038">
            <a:off x="-491820" y="877705"/>
            <a:ext cx="810499" cy="1950529"/>
          </a:xfrm>
          <a:prstGeom prst="rect">
            <a:avLst/>
          </a:prstGeom>
          <a:noFill/>
          <a:ln>
            <a:noFill/>
          </a:ln>
        </p:spPr>
      </p:pic>
      <p:sp>
        <p:nvSpPr>
          <p:cNvPr id="1098" name="Google Shape;1098;p25"/>
          <p:cNvSpPr/>
          <p:nvPr/>
        </p:nvSpPr>
        <p:spPr>
          <a:xfrm>
            <a:off x="8628463" y="189745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9" name="Google Shape;1099;p25"/>
          <p:cNvPicPr preferRelativeResize="0"/>
          <p:nvPr/>
        </p:nvPicPr>
        <p:blipFill rotWithShape="1">
          <a:blip r:embed="rId5">
            <a:alphaModFix/>
          </a:blip>
          <a:srcRect b="28017" l="16559" r="16559" t="15530"/>
          <a:stretch/>
        </p:blipFill>
        <p:spPr>
          <a:xfrm>
            <a:off x="6533171" y="106500"/>
            <a:ext cx="348107" cy="4083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100" name="Shape 1100"/>
        <p:cNvGrpSpPr/>
        <p:nvPr/>
      </p:nvGrpSpPr>
      <p:grpSpPr>
        <a:xfrm>
          <a:off x="0" y="0"/>
          <a:ext cx="0" cy="0"/>
          <a:chOff x="0" y="0"/>
          <a:chExt cx="0" cy="0"/>
        </a:xfrm>
      </p:grpSpPr>
      <p:grpSp>
        <p:nvGrpSpPr>
          <p:cNvPr id="1101" name="Google Shape;1101;p26"/>
          <p:cNvGrpSpPr/>
          <p:nvPr/>
        </p:nvGrpSpPr>
        <p:grpSpPr>
          <a:xfrm>
            <a:off x="9000" y="153506"/>
            <a:ext cx="9126000" cy="4807600"/>
            <a:chOff x="9000" y="153506"/>
            <a:chExt cx="9126000" cy="4807600"/>
          </a:xfrm>
        </p:grpSpPr>
        <p:cxnSp>
          <p:nvCxnSpPr>
            <p:cNvPr id="1102" name="Google Shape;1102;p26"/>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03" name="Google Shape;1103;p26"/>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04" name="Google Shape;1104;p26"/>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05" name="Google Shape;1105;p26"/>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06" name="Google Shape;1106;p26"/>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07" name="Google Shape;1107;p26"/>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08" name="Google Shape;1108;p26"/>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09" name="Google Shape;1109;p26"/>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10" name="Google Shape;1110;p26"/>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11" name="Google Shape;1111;p26"/>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12" name="Google Shape;1112;p26"/>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13" name="Google Shape;1113;p26"/>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14" name="Google Shape;1114;p26"/>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15" name="Google Shape;1115;p26"/>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16" name="Google Shape;1116;p26"/>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17" name="Google Shape;1117;p26"/>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18" name="Google Shape;1118;p26"/>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19" name="Google Shape;1119;p26"/>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20" name="Google Shape;1120;p26"/>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21" name="Google Shape;1121;p26"/>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22" name="Google Shape;1122;p26"/>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23" name="Google Shape;1123;p26"/>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24" name="Google Shape;1124;p26"/>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25" name="Google Shape;1125;p26"/>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26" name="Google Shape;1126;p26"/>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27" name="Google Shape;1127;p26"/>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28" name="Google Shape;1128;p26"/>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29" name="Google Shape;1129;p26"/>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30" name="Google Shape;1130;p26"/>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1131" name="Google Shape;1131;p26"/>
          <p:cNvSpPr txBox="1"/>
          <p:nvPr>
            <p:ph type="title"/>
          </p:nvPr>
        </p:nvSpPr>
        <p:spPr>
          <a:xfrm>
            <a:off x="720000" y="3292688"/>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2" name="Google Shape;1132;p26"/>
          <p:cNvSpPr txBox="1"/>
          <p:nvPr>
            <p:ph idx="1" type="subTitle"/>
          </p:nvPr>
        </p:nvSpPr>
        <p:spPr>
          <a:xfrm>
            <a:off x="720000" y="3749888"/>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3" name="Google Shape;1133;p26"/>
          <p:cNvSpPr txBox="1"/>
          <p:nvPr>
            <p:ph idx="2" type="title"/>
          </p:nvPr>
        </p:nvSpPr>
        <p:spPr>
          <a:xfrm>
            <a:off x="3403800" y="3292688"/>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4" name="Google Shape;1134;p26"/>
          <p:cNvSpPr txBox="1"/>
          <p:nvPr>
            <p:ph idx="3" type="subTitle"/>
          </p:nvPr>
        </p:nvSpPr>
        <p:spPr>
          <a:xfrm>
            <a:off x="3403800" y="3749888"/>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5" name="Google Shape;1135;p26"/>
          <p:cNvSpPr txBox="1"/>
          <p:nvPr>
            <p:ph idx="4" type="title"/>
          </p:nvPr>
        </p:nvSpPr>
        <p:spPr>
          <a:xfrm>
            <a:off x="6087600" y="3292688"/>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6" name="Google Shape;1136;p26"/>
          <p:cNvSpPr txBox="1"/>
          <p:nvPr>
            <p:ph idx="5" type="subTitle"/>
          </p:nvPr>
        </p:nvSpPr>
        <p:spPr>
          <a:xfrm>
            <a:off x="6087600" y="3749888"/>
            <a:ext cx="23364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7" name="Google Shape;1137;p26"/>
          <p:cNvSpPr txBox="1"/>
          <p:nvPr>
            <p:ph idx="6"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138" name="Google Shape;1138;p26"/>
          <p:cNvPicPr preferRelativeResize="0"/>
          <p:nvPr/>
        </p:nvPicPr>
        <p:blipFill rotWithShape="1">
          <a:blip r:embed="rId2">
            <a:alphaModFix/>
          </a:blip>
          <a:srcRect b="36381" l="27233" r="36427" t="36386"/>
          <a:stretch/>
        </p:blipFill>
        <p:spPr>
          <a:xfrm>
            <a:off x="74275" y="2071338"/>
            <a:ext cx="509824" cy="531174"/>
          </a:xfrm>
          <a:prstGeom prst="rect">
            <a:avLst/>
          </a:prstGeom>
          <a:noFill/>
          <a:ln>
            <a:noFill/>
          </a:ln>
        </p:spPr>
      </p:pic>
      <p:sp>
        <p:nvSpPr>
          <p:cNvPr id="1139" name="Google Shape;1139;p26"/>
          <p:cNvSpPr/>
          <p:nvPr/>
        </p:nvSpPr>
        <p:spPr>
          <a:xfrm>
            <a:off x="217788" y="42784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6"/>
          <p:cNvSpPr/>
          <p:nvPr/>
        </p:nvSpPr>
        <p:spPr>
          <a:xfrm>
            <a:off x="462300" y="388303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6"/>
          <p:cNvSpPr/>
          <p:nvPr/>
        </p:nvSpPr>
        <p:spPr>
          <a:xfrm>
            <a:off x="8732375" y="47872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6"/>
          <p:cNvSpPr/>
          <p:nvPr/>
        </p:nvSpPr>
        <p:spPr>
          <a:xfrm>
            <a:off x="8041488" y="487873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6"/>
          <p:cNvSpPr/>
          <p:nvPr/>
        </p:nvSpPr>
        <p:spPr>
          <a:xfrm>
            <a:off x="8727663" y="19119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6"/>
          <p:cNvSpPr/>
          <p:nvPr/>
        </p:nvSpPr>
        <p:spPr>
          <a:xfrm>
            <a:off x="7835400" y="3911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26"/>
          <p:cNvPicPr preferRelativeResize="0"/>
          <p:nvPr/>
        </p:nvPicPr>
        <p:blipFill rotWithShape="1">
          <a:blip r:embed="rId3">
            <a:alphaModFix/>
          </a:blip>
          <a:srcRect b="22758" l="23604" r="20168" t="5288"/>
          <a:stretch/>
        </p:blipFill>
        <p:spPr>
          <a:xfrm rot="-2069709">
            <a:off x="9077572" y="-72499"/>
            <a:ext cx="1259250" cy="3878095"/>
          </a:xfrm>
          <a:prstGeom prst="rect">
            <a:avLst/>
          </a:prstGeom>
          <a:noFill/>
          <a:ln>
            <a:noFill/>
          </a:ln>
        </p:spPr>
      </p:pic>
      <p:pic>
        <p:nvPicPr>
          <p:cNvPr id="1146" name="Google Shape;1146;p26"/>
          <p:cNvPicPr preferRelativeResize="0"/>
          <p:nvPr/>
        </p:nvPicPr>
        <p:blipFill rotWithShape="1">
          <a:blip r:embed="rId4">
            <a:alphaModFix/>
          </a:blip>
          <a:srcRect b="36381" l="27233" r="36427" t="36386"/>
          <a:stretch/>
        </p:blipFill>
        <p:spPr>
          <a:xfrm>
            <a:off x="4046700" y="4414100"/>
            <a:ext cx="509824" cy="531174"/>
          </a:xfrm>
          <a:prstGeom prst="rect">
            <a:avLst/>
          </a:prstGeom>
          <a:noFill/>
          <a:ln>
            <a:noFill/>
          </a:ln>
        </p:spPr>
      </p:pic>
      <p:pic>
        <p:nvPicPr>
          <p:cNvPr id="1147" name="Google Shape;1147;p26"/>
          <p:cNvPicPr preferRelativeResize="0"/>
          <p:nvPr/>
        </p:nvPicPr>
        <p:blipFill rotWithShape="1">
          <a:blip r:embed="rId5">
            <a:alphaModFix/>
          </a:blip>
          <a:srcRect b="23342" l="8738" r="28530" t="13926"/>
          <a:stretch/>
        </p:blipFill>
        <p:spPr>
          <a:xfrm rot="-1471725">
            <a:off x="-387128" y="-1110472"/>
            <a:ext cx="1180767" cy="2841600"/>
          </a:xfrm>
          <a:prstGeom prst="rect">
            <a:avLst/>
          </a:prstGeom>
          <a:noFill/>
          <a:ln>
            <a:noFill/>
          </a:ln>
        </p:spPr>
      </p:pic>
      <p:sp>
        <p:nvSpPr>
          <p:cNvPr id="1148" name="Google Shape;1148;p26"/>
          <p:cNvSpPr/>
          <p:nvPr/>
        </p:nvSpPr>
        <p:spPr>
          <a:xfrm>
            <a:off x="8773425" y="295611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6"/>
          <p:cNvSpPr/>
          <p:nvPr/>
        </p:nvSpPr>
        <p:spPr>
          <a:xfrm>
            <a:off x="8732375" y="47872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6"/>
          <p:cNvSpPr/>
          <p:nvPr/>
        </p:nvSpPr>
        <p:spPr>
          <a:xfrm rot="-452696">
            <a:off x="1726918" y="4787893"/>
            <a:ext cx="91391" cy="9139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26"/>
          <p:cNvPicPr preferRelativeResize="0"/>
          <p:nvPr/>
        </p:nvPicPr>
        <p:blipFill rotWithShape="1">
          <a:blip r:embed="rId6">
            <a:alphaModFix/>
          </a:blip>
          <a:srcRect b="21865" l="25733" r="23178" t="27046"/>
          <a:stretch/>
        </p:blipFill>
        <p:spPr>
          <a:xfrm flipH="1" rot="-8226234">
            <a:off x="2245883" y="3977249"/>
            <a:ext cx="989906" cy="2382286"/>
          </a:xfrm>
          <a:prstGeom prst="rect">
            <a:avLst/>
          </a:prstGeom>
          <a:noFill/>
          <a:ln>
            <a:noFill/>
          </a:ln>
        </p:spPr>
      </p:pic>
      <p:pic>
        <p:nvPicPr>
          <p:cNvPr id="1152" name="Google Shape;1152;p26"/>
          <p:cNvPicPr preferRelativeResize="0"/>
          <p:nvPr/>
        </p:nvPicPr>
        <p:blipFill rotWithShape="1">
          <a:blip r:embed="rId7">
            <a:alphaModFix/>
          </a:blip>
          <a:srcRect b="28017" l="16559" r="16559" t="15530"/>
          <a:stretch/>
        </p:blipFill>
        <p:spPr>
          <a:xfrm>
            <a:off x="2228096" y="327450"/>
            <a:ext cx="348107" cy="408300"/>
          </a:xfrm>
          <a:prstGeom prst="rect">
            <a:avLst/>
          </a:prstGeom>
          <a:noFill/>
          <a:ln>
            <a:noFill/>
          </a:ln>
        </p:spPr>
      </p:pic>
      <p:sp>
        <p:nvSpPr>
          <p:cNvPr id="1153" name="Google Shape;1153;p26"/>
          <p:cNvSpPr/>
          <p:nvPr/>
        </p:nvSpPr>
        <p:spPr>
          <a:xfrm>
            <a:off x="3007700" y="49637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6"/>
          <p:cNvSpPr/>
          <p:nvPr/>
        </p:nvSpPr>
        <p:spPr>
          <a:xfrm>
            <a:off x="1081463" y="437800"/>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5" name="Google Shape;1155;p26"/>
          <p:cNvPicPr preferRelativeResize="0"/>
          <p:nvPr/>
        </p:nvPicPr>
        <p:blipFill rotWithShape="1">
          <a:blip r:embed="rId8">
            <a:alphaModFix/>
          </a:blip>
          <a:srcRect b="36381" l="27233" r="36427" t="36386"/>
          <a:stretch/>
        </p:blipFill>
        <p:spPr>
          <a:xfrm>
            <a:off x="6730812" y="185612"/>
            <a:ext cx="509824" cy="5311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56" name="Shape 1156"/>
        <p:cNvGrpSpPr/>
        <p:nvPr/>
      </p:nvGrpSpPr>
      <p:grpSpPr>
        <a:xfrm>
          <a:off x="0" y="0"/>
          <a:ext cx="0" cy="0"/>
          <a:chOff x="0" y="0"/>
          <a:chExt cx="0" cy="0"/>
        </a:xfrm>
      </p:grpSpPr>
      <p:grpSp>
        <p:nvGrpSpPr>
          <p:cNvPr id="1157" name="Google Shape;1157;p27"/>
          <p:cNvGrpSpPr/>
          <p:nvPr/>
        </p:nvGrpSpPr>
        <p:grpSpPr>
          <a:xfrm>
            <a:off x="9000" y="153506"/>
            <a:ext cx="9126000" cy="4807600"/>
            <a:chOff x="9000" y="153506"/>
            <a:chExt cx="9126000" cy="4807600"/>
          </a:xfrm>
        </p:grpSpPr>
        <p:cxnSp>
          <p:nvCxnSpPr>
            <p:cNvPr id="1158" name="Google Shape;1158;p27"/>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59" name="Google Shape;1159;p27"/>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60" name="Google Shape;1160;p27"/>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61" name="Google Shape;1161;p27"/>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62" name="Google Shape;1162;p27"/>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63" name="Google Shape;1163;p27"/>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64" name="Google Shape;1164;p27"/>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65" name="Google Shape;1165;p27"/>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66" name="Google Shape;1166;p27"/>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67" name="Google Shape;1167;p27"/>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68" name="Google Shape;1168;p27"/>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69" name="Google Shape;1169;p27"/>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70" name="Google Shape;1170;p27"/>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71" name="Google Shape;1171;p27"/>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72" name="Google Shape;1172;p27"/>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73" name="Google Shape;1173;p27"/>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74" name="Google Shape;1174;p27"/>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75" name="Google Shape;1175;p27"/>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76" name="Google Shape;1176;p27"/>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77" name="Google Shape;1177;p27"/>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78" name="Google Shape;1178;p27"/>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79" name="Google Shape;1179;p27"/>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80" name="Google Shape;1180;p27"/>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81" name="Google Shape;1181;p27"/>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82" name="Google Shape;1182;p27"/>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83" name="Google Shape;1183;p27"/>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84" name="Google Shape;1184;p27"/>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85" name="Google Shape;1185;p27"/>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86" name="Google Shape;1186;p27"/>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1187" name="Google Shape;1187;p27"/>
          <p:cNvSpPr txBox="1"/>
          <p:nvPr>
            <p:ph type="title"/>
          </p:nvPr>
        </p:nvSpPr>
        <p:spPr>
          <a:xfrm>
            <a:off x="1666447" y="1529950"/>
            <a:ext cx="2417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88" name="Google Shape;1188;p27"/>
          <p:cNvSpPr txBox="1"/>
          <p:nvPr>
            <p:ph idx="1" type="subTitle"/>
          </p:nvPr>
        </p:nvSpPr>
        <p:spPr>
          <a:xfrm>
            <a:off x="1666449" y="1987150"/>
            <a:ext cx="2417100" cy="7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9" name="Google Shape;1189;p27"/>
          <p:cNvSpPr txBox="1"/>
          <p:nvPr>
            <p:ph idx="2" type="title"/>
          </p:nvPr>
        </p:nvSpPr>
        <p:spPr>
          <a:xfrm>
            <a:off x="5060451" y="2950750"/>
            <a:ext cx="2417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0" name="Google Shape;1190;p27"/>
          <p:cNvSpPr txBox="1"/>
          <p:nvPr>
            <p:ph idx="3" type="subTitle"/>
          </p:nvPr>
        </p:nvSpPr>
        <p:spPr>
          <a:xfrm>
            <a:off x="5060448" y="3407950"/>
            <a:ext cx="2417100" cy="7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1" name="Google Shape;1191;p27"/>
          <p:cNvSpPr txBox="1"/>
          <p:nvPr>
            <p:ph idx="4" type="title"/>
          </p:nvPr>
        </p:nvSpPr>
        <p:spPr>
          <a:xfrm>
            <a:off x="1666449" y="2950750"/>
            <a:ext cx="2417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2" name="Google Shape;1192;p27"/>
          <p:cNvSpPr txBox="1"/>
          <p:nvPr>
            <p:ph idx="5" type="subTitle"/>
          </p:nvPr>
        </p:nvSpPr>
        <p:spPr>
          <a:xfrm>
            <a:off x="1666449" y="3407950"/>
            <a:ext cx="2417100" cy="7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3" name="Google Shape;1193;p27"/>
          <p:cNvSpPr txBox="1"/>
          <p:nvPr>
            <p:ph idx="6" type="title"/>
          </p:nvPr>
        </p:nvSpPr>
        <p:spPr>
          <a:xfrm>
            <a:off x="5060453" y="1529950"/>
            <a:ext cx="24171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4" name="Google Shape;1194;p27"/>
          <p:cNvSpPr txBox="1"/>
          <p:nvPr>
            <p:ph idx="7" type="subTitle"/>
          </p:nvPr>
        </p:nvSpPr>
        <p:spPr>
          <a:xfrm>
            <a:off x="5060449" y="1987150"/>
            <a:ext cx="2417100" cy="70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5" name="Google Shape;1195;p27"/>
          <p:cNvSpPr txBox="1"/>
          <p:nvPr>
            <p:ph idx="8"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196" name="Google Shape;1196;p27"/>
          <p:cNvPicPr preferRelativeResize="0"/>
          <p:nvPr/>
        </p:nvPicPr>
        <p:blipFill rotWithShape="1">
          <a:blip r:embed="rId2">
            <a:alphaModFix/>
          </a:blip>
          <a:srcRect b="36381" l="27233" r="36427" t="36386"/>
          <a:stretch/>
        </p:blipFill>
        <p:spPr>
          <a:xfrm flipH="1">
            <a:off x="7780926" y="159887"/>
            <a:ext cx="509824" cy="531174"/>
          </a:xfrm>
          <a:prstGeom prst="rect">
            <a:avLst/>
          </a:prstGeom>
          <a:noFill/>
          <a:ln>
            <a:noFill/>
          </a:ln>
        </p:spPr>
      </p:pic>
      <p:sp>
        <p:nvSpPr>
          <p:cNvPr id="1197" name="Google Shape;1197;p27"/>
          <p:cNvSpPr/>
          <p:nvPr/>
        </p:nvSpPr>
        <p:spPr>
          <a:xfrm flipH="1">
            <a:off x="477225" y="356410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flipH="1">
            <a:off x="129175" y="303458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flipH="1" rot="3596608">
            <a:off x="3066709" y="4875741"/>
            <a:ext cx="129978" cy="129978"/>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flipH="1">
            <a:off x="7860413" y="4765500"/>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flipH="1" rot="1679207">
            <a:off x="1606759" y="233192"/>
            <a:ext cx="129777" cy="12977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2" name="Google Shape;1202;p27"/>
          <p:cNvPicPr preferRelativeResize="0"/>
          <p:nvPr/>
        </p:nvPicPr>
        <p:blipFill rotWithShape="1">
          <a:blip r:embed="rId3">
            <a:alphaModFix/>
          </a:blip>
          <a:srcRect b="28732" l="19829" r="25617" t="16714"/>
          <a:stretch/>
        </p:blipFill>
        <p:spPr>
          <a:xfrm flipH="1" rot="7199998">
            <a:off x="-34483" y="3424215"/>
            <a:ext cx="810502" cy="1950533"/>
          </a:xfrm>
          <a:prstGeom prst="rect">
            <a:avLst/>
          </a:prstGeom>
          <a:noFill/>
          <a:ln>
            <a:noFill/>
          </a:ln>
        </p:spPr>
      </p:pic>
      <p:pic>
        <p:nvPicPr>
          <p:cNvPr id="1203" name="Google Shape;1203;p27"/>
          <p:cNvPicPr preferRelativeResize="0"/>
          <p:nvPr/>
        </p:nvPicPr>
        <p:blipFill rotWithShape="1">
          <a:blip r:embed="rId4">
            <a:alphaModFix/>
          </a:blip>
          <a:srcRect b="21010" l="20673" r="33710" t="17394"/>
          <a:stretch/>
        </p:blipFill>
        <p:spPr>
          <a:xfrm flipH="1" rot="2699992">
            <a:off x="8656150" y="-384212"/>
            <a:ext cx="651348" cy="2116623"/>
          </a:xfrm>
          <a:prstGeom prst="rect">
            <a:avLst/>
          </a:prstGeom>
          <a:noFill/>
          <a:ln>
            <a:noFill/>
          </a:ln>
        </p:spPr>
      </p:pic>
      <p:sp>
        <p:nvSpPr>
          <p:cNvPr id="1204" name="Google Shape;1204;p27"/>
          <p:cNvSpPr/>
          <p:nvPr/>
        </p:nvSpPr>
        <p:spPr>
          <a:xfrm flipH="1">
            <a:off x="7061613" y="472336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5" name="Google Shape;1205;p27"/>
          <p:cNvPicPr preferRelativeResize="0"/>
          <p:nvPr/>
        </p:nvPicPr>
        <p:blipFill rotWithShape="1">
          <a:blip r:embed="rId5">
            <a:alphaModFix/>
          </a:blip>
          <a:srcRect b="18439" l="4763" r="13677" t="7028"/>
          <a:stretch/>
        </p:blipFill>
        <p:spPr>
          <a:xfrm>
            <a:off x="8009525" y="3034600"/>
            <a:ext cx="1760851" cy="3872502"/>
          </a:xfrm>
          <a:prstGeom prst="rect">
            <a:avLst/>
          </a:prstGeom>
          <a:noFill/>
          <a:ln>
            <a:noFill/>
          </a:ln>
        </p:spPr>
      </p:pic>
      <p:pic>
        <p:nvPicPr>
          <p:cNvPr id="1206" name="Google Shape;1206;p27"/>
          <p:cNvPicPr preferRelativeResize="0"/>
          <p:nvPr/>
        </p:nvPicPr>
        <p:blipFill rotWithShape="1">
          <a:blip r:embed="rId6">
            <a:alphaModFix/>
          </a:blip>
          <a:srcRect b="36381" l="27233" r="36427" t="36386"/>
          <a:stretch/>
        </p:blipFill>
        <p:spPr>
          <a:xfrm flipH="1">
            <a:off x="115851" y="159887"/>
            <a:ext cx="509824" cy="531174"/>
          </a:xfrm>
          <a:prstGeom prst="rect">
            <a:avLst/>
          </a:prstGeom>
          <a:noFill/>
          <a:ln>
            <a:noFill/>
          </a:ln>
        </p:spPr>
      </p:pic>
      <p:sp>
        <p:nvSpPr>
          <p:cNvPr id="1207" name="Google Shape;1207;p27"/>
          <p:cNvSpPr/>
          <p:nvPr/>
        </p:nvSpPr>
        <p:spPr>
          <a:xfrm>
            <a:off x="622588" y="3156550"/>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rot="920530">
            <a:off x="4581548" y="4625330"/>
            <a:ext cx="809455" cy="178639"/>
          </a:xfrm>
          <a:prstGeom prst="rect">
            <a:avLst/>
          </a:prstGeom>
        </p:spPr>
        <p:txBody>
          <a:bodyPr>
            <a:prstTxWarp prst="textPlain"/>
          </a:bodyPr>
          <a:lstStyle/>
          <a:p>
            <a:pPr lvl="0" algn="ctr"/>
            <a:r>
              <a:rPr b="0" i="0">
                <a:ln>
                  <a:noFill/>
                </a:ln>
                <a:solidFill>
                  <a:schemeClr val="accent1"/>
                </a:solidFill>
                <a:latin typeface="Passion One"/>
              </a:rPr>
              <a:t>LESSON!</a:t>
            </a:r>
          </a:p>
        </p:txBody>
      </p:sp>
      <p:sp>
        <p:nvSpPr>
          <p:cNvPr id="1209" name="Google Shape;1209;p27"/>
          <p:cNvSpPr/>
          <p:nvPr/>
        </p:nvSpPr>
        <p:spPr>
          <a:xfrm flipH="1" rot="1679703">
            <a:off x="1022877" y="307342"/>
            <a:ext cx="91394" cy="91394"/>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0" name="Google Shape;1210;p27"/>
          <p:cNvPicPr preferRelativeResize="0"/>
          <p:nvPr/>
        </p:nvPicPr>
        <p:blipFill rotWithShape="1">
          <a:blip r:embed="rId7">
            <a:alphaModFix/>
          </a:blip>
          <a:srcRect b="28017" l="16559" r="16559" t="15530"/>
          <a:stretch/>
        </p:blipFill>
        <p:spPr>
          <a:xfrm flipH="1">
            <a:off x="8489022" y="2422875"/>
            <a:ext cx="348107" cy="4083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211" name="Shape 1211"/>
        <p:cNvGrpSpPr/>
        <p:nvPr/>
      </p:nvGrpSpPr>
      <p:grpSpPr>
        <a:xfrm>
          <a:off x="0" y="0"/>
          <a:ext cx="0" cy="0"/>
          <a:chOff x="0" y="0"/>
          <a:chExt cx="0" cy="0"/>
        </a:xfrm>
      </p:grpSpPr>
      <p:grpSp>
        <p:nvGrpSpPr>
          <p:cNvPr id="1212" name="Google Shape;1212;p28"/>
          <p:cNvGrpSpPr/>
          <p:nvPr/>
        </p:nvGrpSpPr>
        <p:grpSpPr>
          <a:xfrm>
            <a:off x="9000" y="153506"/>
            <a:ext cx="9126000" cy="4807600"/>
            <a:chOff x="9000" y="153506"/>
            <a:chExt cx="9126000" cy="4807600"/>
          </a:xfrm>
        </p:grpSpPr>
        <p:cxnSp>
          <p:nvCxnSpPr>
            <p:cNvPr id="1213" name="Google Shape;1213;p28"/>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14" name="Google Shape;1214;p28"/>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15" name="Google Shape;1215;p28"/>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16" name="Google Shape;1216;p28"/>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17" name="Google Shape;1217;p28"/>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18" name="Google Shape;1218;p28"/>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19" name="Google Shape;1219;p28"/>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20" name="Google Shape;1220;p28"/>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21" name="Google Shape;1221;p28"/>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22" name="Google Shape;1222;p28"/>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23" name="Google Shape;1223;p28"/>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24" name="Google Shape;1224;p28"/>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25" name="Google Shape;1225;p28"/>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26" name="Google Shape;1226;p28"/>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27" name="Google Shape;1227;p28"/>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28" name="Google Shape;1228;p28"/>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29" name="Google Shape;1229;p28"/>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30" name="Google Shape;1230;p28"/>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31" name="Google Shape;1231;p28"/>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32" name="Google Shape;1232;p28"/>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33" name="Google Shape;1233;p28"/>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34" name="Google Shape;1234;p28"/>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35" name="Google Shape;1235;p28"/>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36" name="Google Shape;1236;p28"/>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37" name="Google Shape;1237;p28"/>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38" name="Google Shape;1238;p28"/>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39" name="Google Shape;1239;p28"/>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40" name="Google Shape;1240;p28"/>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41" name="Google Shape;1241;p28"/>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1242" name="Google Shape;1242;p28"/>
          <p:cNvSpPr txBox="1"/>
          <p:nvPr>
            <p:ph type="title"/>
          </p:nvPr>
        </p:nvSpPr>
        <p:spPr>
          <a:xfrm>
            <a:off x="1246675" y="1405613"/>
            <a:ext cx="36183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3" name="Google Shape;1243;p28"/>
          <p:cNvSpPr txBox="1"/>
          <p:nvPr>
            <p:ph idx="1" type="subTitle"/>
          </p:nvPr>
        </p:nvSpPr>
        <p:spPr>
          <a:xfrm>
            <a:off x="1246678" y="1741357"/>
            <a:ext cx="3618300" cy="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4" name="Google Shape;1244;p28"/>
          <p:cNvSpPr txBox="1"/>
          <p:nvPr>
            <p:ph idx="2" type="title"/>
          </p:nvPr>
        </p:nvSpPr>
        <p:spPr>
          <a:xfrm>
            <a:off x="1246675" y="2999974"/>
            <a:ext cx="36183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5" name="Google Shape;1245;p28"/>
          <p:cNvSpPr txBox="1"/>
          <p:nvPr>
            <p:ph idx="3" type="subTitle"/>
          </p:nvPr>
        </p:nvSpPr>
        <p:spPr>
          <a:xfrm>
            <a:off x="1246674" y="3335835"/>
            <a:ext cx="3618300" cy="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6" name="Google Shape;1246;p28"/>
          <p:cNvSpPr txBox="1"/>
          <p:nvPr>
            <p:ph idx="4" type="title"/>
          </p:nvPr>
        </p:nvSpPr>
        <p:spPr>
          <a:xfrm>
            <a:off x="1246675" y="2202753"/>
            <a:ext cx="36183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7" name="Google Shape;1247;p28"/>
          <p:cNvSpPr txBox="1"/>
          <p:nvPr>
            <p:ph idx="5" type="subTitle"/>
          </p:nvPr>
        </p:nvSpPr>
        <p:spPr>
          <a:xfrm>
            <a:off x="1246676" y="2538596"/>
            <a:ext cx="3618300" cy="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8" name="Google Shape;1248;p28"/>
          <p:cNvSpPr txBox="1"/>
          <p:nvPr>
            <p:ph idx="6" type="title"/>
          </p:nvPr>
        </p:nvSpPr>
        <p:spPr>
          <a:xfrm>
            <a:off x="1246675" y="3797228"/>
            <a:ext cx="36183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9" name="Google Shape;1249;p28"/>
          <p:cNvSpPr txBox="1"/>
          <p:nvPr>
            <p:ph idx="7" type="subTitle"/>
          </p:nvPr>
        </p:nvSpPr>
        <p:spPr>
          <a:xfrm>
            <a:off x="1246671" y="4133075"/>
            <a:ext cx="3618300" cy="3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0" name="Google Shape;1250;p28"/>
          <p:cNvSpPr txBox="1"/>
          <p:nvPr>
            <p:ph idx="8"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51" name="Google Shape;1251;p28"/>
          <p:cNvSpPr/>
          <p:nvPr/>
        </p:nvSpPr>
        <p:spPr>
          <a:xfrm>
            <a:off x="491400" y="4621975"/>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2" name="Google Shape;1252;p28"/>
          <p:cNvPicPr preferRelativeResize="0"/>
          <p:nvPr/>
        </p:nvPicPr>
        <p:blipFill rotWithShape="1">
          <a:blip r:embed="rId2">
            <a:alphaModFix/>
          </a:blip>
          <a:srcRect b="28017" l="16559" r="16559" t="15530"/>
          <a:stretch/>
        </p:blipFill>
        <p:spPr>
          <a:xfrm>
            <a:off x="210971" y="3013500"/>
            <a:ext cx="348107" cy="408300"/>
          </a:xfrm>
          <a:prstGeom prst="rect">
            <a:avLst/>
          </a:prstGeom>
          <a:noFill/>
          <a:ln>
            <a:noFill/>
          </a:ln>
        </p:spPr>
      </p:pic>
      <p:sp>
        <p:nvSpPr>
          <p:cNvPr id="1253" name="Google Shape;1253;p28"/>
          <p:cNvSpPr/>
          <p:nvPr/>
        </p:nvSpPr>
        <p:spPr>
          <a:xfrm>
            <a:off x="7042675" y="468570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8"/>
          <p:cNvSpPr/>
          <p:nvPr/>
        </p:nvSpPr>
        <p:spPr>
          <a:xfrm>
            <a:off x="8559913" y="419105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8"/>
          <p:cNvSpPr/>
          <p:nvPr/>
        </p:nvSpPr>
        <p:spPr>
          <a:xfrm>
            <a:off x="8651425" y="472785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8"/>
          <p:cNvSpPr/>
          <p:nvPr/>
        </p:nvSpPr>
        <p:spPr>
          <a:xfrm flipH="1">
            <a:off x="491400" y="90635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8"/>
          <p:cNvSpPr/>
          <p:nvPr/>
        </p:nvSpPr>
        <p:spPr>
          <a:xfrm flipH="1">
            <a:off x="674238" y="21252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8"/>
          <p:cNvSpPr/>
          <p:nvPr/>
        </p:nvSpPr>
        <p:spPr>
          <a:xfrm flipH="1">
            <a:off x="292025" y="51720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9" name="Google Shape;1259;p28"/>
          <p:cNvPicPr preferRelativeResize="0"/>
          <p:nvPr/>
        </p:nvPicPr>
        <p:blipFill rotWithShape="1">
          <a:blip r:embed="rId3">
            <a:alphaModFix/>
          </a:blip>
          <a:srcRect b="25403" l="13148" r="24770" t="12515"/>
          <a:stretch/>
        </p:blipFill>
        <p:spPr>
          <a:xfrm rot="-2394038">
            <a:off x="-491820" y="877705"/>
            <a:ext cx="810499" cy="1950529"/>
          </a:xfrm>
          <a:prstGeom prst="rect">
            <a:avLst/>
          </a:prstGeom>
          <a:noFill/>
          <a:ln>
            <a:noFill/>
          </a:ln>
        </p:spPr>
      </p:pic>
      <p:sp>
        <p:nvSpPr>
          <p:cNvPr id="1260" name="Google Shape;1260;p28"/>
          <p:cNvSpPr/>
          <p:nvPr/>
        </p:nvSpPr>
        <p:spPr>
          <a:xfrm>
            <a:off x="8859963" y="92555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8"/>
          <p:cNvSpPr/>
          <p:nvPr/>
        </p:nvSpPr>
        <p:spPr>
          <a:xfrm>
            <a:off x="991875" y="4576375"/>
            <a:ext cx="45600" cy="4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2" name="Google Shape;1262;p28"/>
          <p:cNvPicPr preferRelativeResize="0"/>
          <p:nvPr/>
        </p:nvPicPr>
        <p:blipFill rotWithShape="1">
          <a:blip r:embed="rId4">
            <a:alphaModFix/>
          </a:blip>
          <a:srcRect b="28017" l="16559" r="16559" t="15530"/>
          <a:stretch/>
        </p:blipFill>
        <p:spPr>
          <a:xfrm>
            <a:off x="4773221" y="4685700"/>
            <a:ext cx="348107" cy="408300"/>
          </a:xfrm>
          <a:prstGeom prst="rect">
            <a:avLst/>
          </a:prstGeom>
          <a:noFill/>
          <a:ln>
            <a:noFill/>
          </a:ln>
        </p:spPr>
      </p:pic>
      <p:pic>
        <p:nvPicPr>
          <p:cNvPr id="1263" name="Google Shape;1263;p28"/>
          <p:cNvPicPr preferRelativeResize="0"/>
          <p:nvPr/>
        </p:nvPicPr>
        <p:blipFill rotWithShape="1">
          <a:blip r:embed="rId5">
            <a:alphaModFix/>
          </a:blip>
          <a:srcRect b="13202" l="18582" r="7823" t="13202"/>
          <a:stretch/>
        </p:blipFill>
        <p:spPr>
          <a:xfrm rot="1800009">
            <a:off x="2318261" y="4034989"/>
            <a:ext cx="1273575" cy="3064927"/>
          </a:xfrm>
          <a:prstGeom prst="rect">
            <a:avLst/>
          </a:prstGeom>
          <a:noFill/>
          <a:ln>
            <a:noFill/>
          </a:ln>
        </p:spPr>
      </p:pic>
      <p:pic>
        <p:nvPicPr>
          <p:cNvPr id="1264" name="Google Shape;1264;p28"/>
          <p:cNvPicPr preferRelativeResize="0"/>
          <p:nvPr/>
        </p:nvPicPr>
        <p:blipFill rotWithShape="1">
          <a:blip r:embed="rId6">
            <a:alphaModFix/>
          </a:blip>
          <a:srcRect b="22507" l="26230" r="26225" t="29948"/>
          <a:stretch/>
        </p:blipFill>
        <p:spPr>
          <a:xfrm rot="1543306">
            <a:off x="7861824" y="-1397513"/>
            <a:ext cx="1124351" cy="2705778"/>
          </a:xfrm>
          <a:prstGeom prst="rect">
            <a:avLst/>
          </a:prstGeom>
          <a:noFill/>
          <a:ln>
            <a:noFill/>
          </a:ln>
        </p:spPr>
      </p:pic>
      <p:pic>
        <p:nvPicPr>
          <p:cNvPr id="1265" name="Google Shape;1265;p28"/>
          <p:cNvPicPr preferRelativeResize="0"/>
          <p:nvPr/>
        </p:nvPicPr>
        <p:blipFill rotWithShape="1">
          <a:blip r:embed="rId4">
            <a:alphaModFix/>
          </a:blip>
          <a:srcRect b="28017" l="16559" r="16559" t="15530"/>
          <a:stretch/>
        </p:blipFill>
        <p:spPr>
          <a:xfrm>
            <a:off x="7270096" y="9000"/>
            <a:ext cx="348107" cy="4083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66" name="Shape 1266"/>
        <p:cNvGrpSpPr/>
        <p:nvPr/>
      </p:nvGrpSpPr>
      <p:grpSpPr>
        <a:xfrm>
          <a:off x="0" y="0"/>
          <a:ext cx="0" cy="0"/>
          <a:chOff x="0" y="0"/>
          <a:chExt cx="0" cy="0"/>
        </a:xfrm>
      </p:grpSpPr>
      <p:grpSp>
        <p:nvGrpSpPr>
          <p:cNvPr id="1267" name="Google Shape;1267;p29"/>
          <p:cNvGrpSpPr/>
          <p:nvPr/>
        </p:nvGrpSpPr>
        <p:grpSpPr>
          <a:xfrm>
            <a:off x="9000" y="153506"/>
            <a:ext cx="9126000" cy="4807600"/>
            <a:chOff x="9000" y="153506"/>
            <a:chExt cx="9126000" cy="4807600"/>
          </a:xfrm>
        </p:grpSpPr>
        <p:cxnSp>
          <p:nvCxnSpPr>
            <p:cNvPr id="1268" name="Google Shape;1268;p29"/>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69" name="Google Shape;1269;p29"/>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70" name="Google Shape;1270;p29"/>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71" name="Google Shape;1271;p29"/>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72" name="Google Shape;1272;p29"/>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73" name="Google Shape;1273;p29"/>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74" name="Google Shape;1274;p29"/>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75" name="Google Shape;1275;p29"/>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76" name="Google Shape;1276;p29"/>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77" name="Google Shape;1277;p29"/>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78" name="Google Shape;1278;p29"/>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79" name="Google Shape;1279;p29"/>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80" name="Google Shape;1280;p29"/>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81" name="Google Shape;1281;p29"/>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82" name="Google Shape;1282;p29"/>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83" name="Google Shape;1283;p29"/>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84" name="Google Shape;1284;p29"/>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85" name="Google Shape;1285;p29"/>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86" name="Google Shape;1286;p29"/>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87" name="Google Shape;1287;p29"/>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88" name="Google Shape;1288;p29"/>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89" name="Google Shape;1289;p29"/>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90" name="Google Shape;1290;p29"/>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91" name="Google Shape;1291;p29"/>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92" name="Google Shape;1292;p29"/>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93" name="Google Shape;1293;p29"/>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94" name="Google Shape;1294;p29"/>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95" name="Google Shape;1295;p29"/>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96" name="Google Shape;1296;p29"/>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1297" name="Google Shape;1297;p29"/>
          <p:cNvSpPr txBox="1"/>
          <p:nvPr>
            <p:ph type="title"/>
          </p:nvPr>
        </p:nvSpPr>
        <p:spPr>
          <a:xfrm>
            <a:off x="1086900" y="1778563"/>
            <a:ext cx="19308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8" name="Google Shape;1298;p29"/>
          <p:cNvSpPr txBox="1"/>
          <p:nvPr>
            <p:ph idx="1" type="subTitle"/>
          </p:nvPr>
        </p:nvSpPr>
        <p:spPr>
          <a:xfrm>
            <a:off x="1086900" y="2159563"/>
            <a:ext cx="1930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9" name="Google Shape;1299;p29"/>
          <p:cNvSpPr txBox="1"/>
          <p:nvPr>
            <p:ph idx="2" type="title"/>
          </p:nvPr>
        </p:nvSpPr>
        <p:spPr>
          <a:xfrm>
            <a:off x="3606582" y="1778563"/>
            <a:ext cx="19308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0" name="Google Shape;1300;p29"/>
          <p:cNvSpPr txBox="1"/>
          <p:nvPr>
            <p:ph idx="3" type="subTitle"/>
          </p:nvPr>
        </p:nvSpPr>
        <p:spPr>
          <a:xfrm>
            <a:off x="3606582" y="2159563"/>
            <a:ext cx="1930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1" name="Google Shape;1301;p29"/>
          <p:cNvSpPr txBox="1"/>
          <p:nvPr>
            <p:ph idx="4" type="title"/>
          </p:nvPr>
        </p:nvSpPr>
        <p:spPr>
          <a:xfrm>
            <a:off x="1086900" y="3550513"/>
            <a:ext cx="19308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2" name="Google Shape;1302;p29"/>
          <p:cNvSpPr txBox="1"/>
          <p:nvPr>
            <p:ph idx="5" type="subTitle"/>
          </p:nvPr>
        </p:nvSpPr>
        <p:spPr>
          <a:xfrm>
            <a:off x="1086900" y="3931513"/>
            <a:ext cx="1930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3" name="Google Shape;1303;p29"/>
          <p:cNvSpPr txBox="1"/>
          <p:nvPr>
            <p:ph idx="6" type="title"/>
          </p:nvPr>
        </p:nvSpPr>
        <p:spPr>
          <a:xfrm>
            <a:off x="3606582" y="3550513"/>
            <a:ext cx="19308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4" name="Google Shape;1304;p29"/>
          <p:cNvSpPr txBox="1"/>
          <p:nvPr>
            <p:ph idx="7" type="subTitle"/>
          </p:nvPr>
        </p:nvSpPr>
        <p:spPr>
          <a:xfrm>
            <a:off x="3606582" y="3931513"/>
            <a:ext cx="1930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5" name="Google Shape;1305;p29"/>
          <p:cNvSpPr txBox="1"/>
          <p:nvPr>
            <p:ph idx="8" type="title"/>
          </p:nvPr>
        </p:nvSpPr>
        <p:spPr>
          <a:xfrm>
            <a:off x="6126260" y="1778563"/>
            <a:ext cx="19308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6" name="Google Shape;1306;p29"/>
          <p:cNvSpPr txBox="1"/>
          <p:nvPr>
            <p:ph idx="9" type="subTitle"/>
          </p:nvPr>
        </p:nvSpPr>
        <p:spPr>
          <a:xfrm>
            <a:off x="6126260" y="2159563"/>
            <a:ext cx="1930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7" name="Google Shape;1307;p29"/>
          <p:cNvSpPr txBox="1"/>
          <p:nvPr>
            <p:ph idx="13" type="title"/>
          </p:nvPr>
        </p:nvSpPr>
        <p:spPr>
          <a:xfrm>
            <a:off x="6126260" y="3550513"/>
            <a:ext cx="19308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8" name="Google Shape;1308;p29"/>
          <p:cNvSpPr txBox="1"/>
          <p:nvPr>
            <p:ph idx="14" type="subTitle"/>
          </p:nvPr>
        </p:nvSpPr>
        <p:spPr>
          <a:xfrm>
            <a:off x="6126260" y="3931513"/>
            <a:ext cx="19308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9" name="Google Shape;1309;p29"/>
          <p:cNvSpPr txBox="1"/>
          <p:nvPr>
            <p:ph idx="15"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310" name="Google Shape;1310;p29"/>
          <p:cNvPicPr preferRelativeResize="0"/>
          <p:nvPr/>
        </p:nvPicPr>
        <p:blipFill rotWithShape="1">
          <a:blip r:embed="rId2">
            <a:alphaModFix/>
          </a:blip>
          <a:srcRect b="36381" l="27233" r="36427" t="36386"/>
          <a:stretch/>
        </p:blipFill>
        <p:spPr>
          <a:xfrm>
            <a:off x="340075" y="59838"/>
            <a:ext cx="509824" cy="531174"/>
          </a:xfrm>
          <a:prstGeom prst="rect">
            <a:avLst/>
          </a:prstGeom>
          <a:noFill/>
          <a:ln>
            <a:noFill/>
          </a:ln>
        </p:spPr>
      </p:pic>
      <p:pic>
        <p:nvPicPr>
          <p:cNvPr id="1311" name="Google Shape;1311;p29"/>
          <p:cNvPicPr preferRelativeResize="0"/>
          <p:nvPr/>
        </p:nvPicPr>
        <p:blipFill rotWithShape="1">
          <a:blip r:embed="rId3">
            <a:alphaModFix/>
          </a:blip>
          <a:srcRect b="28017" l="16559" r="16559" t="15530"/>
          <a:stretch/>
        </p:blipFill>
        <p:spPr>
          <a:xfrm>
            <a:off x="446321" y="2448150"/>
            <a:ext cx="348107" cy="408300"/>
          </a:xfrm>
          <a:prstGeom prst="rect">
            <a:avLst/>
          </a:prstGeom>
          <a:noFill/>
          <a:ln>
            <a:noFill/>
          </a:ln>
        </p:spPr>
      </p:pic>
      <p:sp>
        <p:nvSpPr>
          <p:cNvPr id="1312" name="Google Shape;1312;p29"/>
          <p:cNvSpPr/>
          <p:nvPr/>
        </p:nvSpPr>
        <p:spPr>
          <a:xfrm>
            <a:off x="8628525" y="244815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a:off x="8925825" y="28799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a:off x="433950" y="416888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rot="-3596608">
            <a:off x="8818901" y="4186041"/>
            <a:ext cx="129978" cy="12997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a:off x="8880063" y="18357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9"/>
          <p:cNvSpPr/>
          <p:nvPr/>
        </p:nvSpPr>
        <p:spPr>
          <a:xfrm>
            <a:off x="7835400" y="2387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a:off x="4724388" y="2968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9" name="Google Shape;1319;p29"/>
          <p:cNvPicPr preferRelativeResize="0"/>
          <p:nvPr/>
        </p:nvPicPr>
        <p:blipFill rotWithShape="1">
          <a:blip r:embed="rId4">
            <a:alphaModFix/>
          </a:blip>
          <a:srcRect b="28732" l="19829" r="25617" t="16714"/>
          <a:stretch/>
        </p:blipFill>
        <p:spPr>
          <a:xfrm rot="-7199998">
            <a:off x="8443344" y="102053"/>
            <a:ext cx="810502" cy="1950533"/>
          </a:xfrm>
          <a:prstGeom prst="rect">
            <a:avLst/>
          </a:prstGeom>
          <a:noFill/>
          <a:ln>
            <a:noFill/>
          </a:ln>
        </p:spPr>
      </p:pic>
      <p:pic>
        <p:nvPicPr>
          <p:cNvPr id="1320" name="Google Shape;1320;p29"/>
          <p:cNvPicPr preferRelativeResize="0"/>
          <p:nvPr/>
        </p:nvPicPr>
        <p:blipFill rotWithShape="1">
          <a:blip r:embed="rId5">
            <a:alphaModFix/>
          </a:blip>
          <a:srcRect b="21010" l="20673" r="33710" t="17394"/>
          <a:stretch/>
        </p:blipFill>
        <p:spPr>
          <a:xfrm rot="-2699992">
            <a:off x="-389774" y="-518312"/>
            <a:ext cx="651348" cy="2116623"/>
          </a:xfrm>
          <a:prstGeom prst="rect">
            <a:avLst/>
          </a:prstGeom>
          <a:noFill/>
          <a:ln>
            <a:noFill/>
          </a:ln>
        </p:spPr>
      </p:pic>
      <p:sp>
        <p:nvSpPr>
          <p:cNvPr id="1321" name="Google Shape;1321;p29"/>
          <p:cNvSpPr/>
          <p:nvPr/>
        </p:nvSpPr>
        <p:spPr>
          <a:xfrm>
            <a:off x="719988" y="45385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rot="-3594346">
            <a:off x="8309605" y="4808084"/>
            <a:ext cx="91539" cy="9153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9"/>
          <p:cNvSpPr/>
          <p:nvPr/>
        </p:nvSpPr>
        <p:spPr>
          <a:xfrm rot="-3604109">
            <a:off x="8206472" y="4344190"/>
            <a:ext cx="45695" cy="4569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9"/>
          <p:cNvSpPr/>
          <p:nvPr/>
        </p:nvSpPr>
        <p:spPr>
          <a:xfrm>
            <a:off x="8410975" y="3072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9"/>
          <p:cNvSpPr/>
          <p:nvPr/>
        </p:nvSpPr>
        <p:spPr>
          <a:xfrm rot="-921939">
            <a:off x="2320830" y="4715711"/>
            <a:ext cx="883472" cy="178639"/>
          </a:xfrm>
          <a:prstGeom prst="rect">
            <a:avLst/>
          </a:prstGeom>
        </p:spPr>
        <p:txBody>
          <a:bodyPr>
            <a:prstTxWarp prst="textPlain"/>
          </a:bodyPr>
          <a:lstStyle/>
          <a:p>
            <a:pPr lvl="0" algn="ctr"/>
            <a:r>
              <a:rPr b="0" i="0">
                <a:ln>
                  <a:noFill/>
                </a:ln>
                <a:solidFill>
                  <a:schemeClr val="accent3"/>
                </a:solidFill>
                <a:latin typeface="Passion One"/>
              </a:rPr>
              <a:t>CRAYON!</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26" name="Shape 1326"/>
        <p:cNvGrpSpPr/>
        <p:nvPr/>
      </p:nvGrpSpPr>
      <p:grpSpPr>
        <a:xfrm>
          <a:off x="0" y="0"/>
          <a:ext cx="0" cy="0"/>
          <a:chOff x="0" y="0"/>
          <a:chExt cx="0" cy="0"/>
        </a:xfrm>
      </p:grpSpPr>
      <p:grpSp>
        <p:nvGrpSpPr>
          <p:cNvPr id="1327" name="Google Shape;1327;p30"/>
          <p:cNvGrpSpPr/>
          <p:nvPr/>
        </p:nvGrpSpPr>
        <p:grpSpPr>
          <a:xfrm>
            <a:off x="9000" y="153506"/>
            <a:ext cx="9126000" cy="4807600"/>
            <a:chOff x="9000" y="153506"/>
            <a:chExt cx="9126000" cy="4807600"/>
          </a:xfrm>
        </p:grpSpPr>
        <p:cxnSp>
          <p:nvCxnSpPr>
            <p:cNvPr id="1328" name="Google Shape;1328;p30"/>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29" name="Google Shape;1329;p30"/>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30" name="Google Shape;1330;p30"/>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31" name="Google Shape;1331;p30"/>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32" name="Google Shape;1332;p30"/>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33" name="Google Shape;1333;p30"/>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34" name="Google Shape;1334;p30"/>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35" name="Google Shape;1335;p30"/>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36" name="Google Shape;1336;p30"/>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37" name="Google Shape;1337;p30"/>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38" name="Google Shape;1338;p30"/>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39" name="Google Shape;1339;p30"/>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40" name="Google Shape;1340;p30"/>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41" name="Google Shape;1341;p30"/>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42" name="Google Shape;1342;p30"/>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43" name="Google Shape;1343;p30"/>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44" name="Google Shape;1344;p30"/>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45" name="Google Shape;1345;p30"/>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46" name="Google Shape;1346;p30"/>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47" name="Google Shape;1347;p30"/>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48" name="Google Shape;1348;p30"/>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49" name="Google Shape;1349;p30"/>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50" name="Google Shape;1350;p30"/>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51" name="Google Shape;1351;p30"/>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52" name="Google Shape;1352;p30"/>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53" name="Google Shape;1353;p30"/>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54" name="Google Shape;1354;p30"/>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55" name="Google Shape;1355;p30"/>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56" name="Google Shape;1356;p30"/>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1357" name="Google Shape;1357;p30"/>
          <p:cNvSpPr txBox="1"/>
          <p:nvPr>
            <p:ph hasCustomPrompt="1" type="title"/>
          </p:nvPr>
        </p:nvSpPr>
        <p:spPr>
          <a:xfrm>
            <a:off x="1438500" y="856250"/>
            <a:ext cx="2677800" cy="49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58" name="Google Shape;1358;p30"/>
          <p:cNvSpPr txBox="1"/>
          <p:nvPr>
            <p:ph idx="1" type="subTitle"/>
          </p:nvPr>
        </p:nvSpPr>
        <p:spPr>
          <a:xfrm>
            <a:off x="720000" y="1517700"/>
            <a:ext cx="41148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59" name="Google Shape;1359;p30"/>
          <p:cNvSpPr txBox="1"/>
          <p:nvPr>
            <p:ph hasCustomPrompt="1" idx="2" type="title"/>
          </p:nvPr>
        </p:nvSpPr>
        <p:spPr>
          <a:xfrm>
            <a:off x="3233100" y="2187300"/>
            <a:ext cx="2677800" cy="49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60" name="Google Shape;1360;p30"/>
          <p:cNvSpPr txBox="1"/>
          <p:nvPr>
            <p:ph idx="3" type="subTitle"/>
          </p:nvPr>
        </p:nvSpPr>
        <p:spPr>
          <a:xfrm>
            <a:off x="2514600" y="2848788"/>
            <a:ext cx="41148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61" name="Google Shape;1361;p30"/>
          <p:cNvSpPr txBox="1"/>
          <p:nvPr>
            <p:ph hasCustomPrompt="1" idx="4" type="title"/>
          </p:nvPr>
        </p:nvSpPr>
        <p:spPr>
          <a:xfrm>
            <a:off x="5027700" y="3487575"/>
            <a:ext cx="2677800" cy="55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62" name="Google Shape;1362;p30"/>
          <p:cNvSpPr txBox="1"/>
          <p:nvPr>
            <p:ph idx="5" type="subTitle"/>
          </p:nvPr>
        </p:nvSpPr>
        <p:spPr>
          <a:xfrm>
            <a:off x="4309200" y="4179888"/>
            <a:ext cx="41148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63" name="Google Shape;1363;p30"/>
          <p:cNvSpPr/>
          <p:nvPr/>
        </p:nvSpPr>
        <p:spPr>
          <a:xfrm>
            <a:off x="491400" y="4621975"/>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4" name="Google Shape;1364;p30"/>
          <p:cNvPicPr preferRelativeResize="0"/>
          <p:nvPr/>
        </p:nvPicPr>
        <p:blipFill rotWithShape="1">
          <a:blip r:embed="rId2">
            <a:alphaModFix/>
          </a:blip>
          <a:srcRect b="36381" l="27233" r="36427" t="36386"/>
          <a:stretch/>
        </p:blipFill>
        <p:spPr>
          <a:xfrm>
            <a:off x="8169087" y="2519313"/>
            <a:ext cx="509824" cy="531174"/>
          </a:xfrm>
          <a:prstGeom prst="rect">
            <a:avLst/>
          </a:prstGeom>
          <a:noFill/>
          <a:ln>
            <a:noFill/>
          </a:ln>
        </p:spPr>
      </p:pic>
      <p:pic>
        <p:nvPicPr>
          <p:cNvPr id="1365" name="Google Shape;1365;p30"/>
          <p:cNvPicPr preferRelativeResize="0"/>
          <p:nvPr/>
        </p:nvPicPr>
        <p:blipFill rotWithShape="1">
          <a:blip r:embed="rId3">
            <a:alphaModFix/>
          </a:blip>
          <a:srcRect b="28017" l="16559" r="16559" t="15530"/>
          <a:stretch/>
        </p:blipFill>
        <p:spPr>
          <a:xfrm>
            <a:off x="210971" y="3013500"/>
            <a:ext cx="348107" cy="408300"/>
          </a:xfrm>
          <a:prstGeom prst="rect">
            <a:avLst/>
          </a:prstGeom>
          <a:noFill/>
          <a:ln>
            <a:noFill/>
          </a:ln>
        </p:spPr>
      </p:pic>
      <p:sp>
        <p:nvSpPr>
          <p:cNvPr id="1366" name="Google Shape;1366;p30"/>
          <p:cNvSpPr/>
          <p:nvPr/>
        </p:nvSpPr>
        <p:spPr>
          <a:xfrm>
            <a:off x="7875425" y="468570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a:off x="8559913" y="419105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8651425" y="472785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flipH="1">
            <a:off x="491400" y="90635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flipH="1">
            <a:off x="292025" y="51720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1" name="Google Shape;1371;p30"/>
          <p:cNvPicPr preferRelativeResize="0"/>
          <p:nvPr/>
        </p:nvPicPr>
        <p:blipFill rotWithShape="1">
          <a:blip r:embed="rId4">
            <a:alphaModFix/>
          </a:blip>
          <a:srcRect b="25403" l="13148" r="24770" t="12515"/>
          <a:stretch/>
        </p:blipFill>
        <p:spPr>
          <a:xfrm rot="-2394038">
            <a:off x="-491820" y="877705"/>
            <a:ext cx="810499" cy="1950529"/>
          </a:xfrm>
          <a:prstGeom prst="rect">
            <a:avLst/>
          </a:prstGeom>
          <a:noFill/>
          <a:ln>
            <a:noFill/>
          </a:ln>
        </p:spPr>
      </p:pic>
      <p:sp>
        <p:nvSpPr>
          <p:cNvPr id="1372" name="Google Shape;1372;p30"/>
          <p:cNvSpPr/>
          <p:nvPr/>
        </p:nvSpPr>
        <p:spPr>
          <a:xfrm>
            <a:off x="8628463" y="189745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3" name="Google Shape;1373;p30"/>
          <p:cNvPicPr preferRelativeResize="0"/>
          <p:nvPr/>
        </p:nvPicPr>
        <p:blipFill rotWithShape="1">
          <a:blip r:embed="rId5">
            <a:alphaModFix/>
          </a:blip>
          <a:srcRect b="28017" l="16559" r="16559" t="15530"/>
          <a:stretch/>
        </p:blipFill>
        <p:spPr>
          <a:xfrm>
            <a:off x="6533171" y="106500"/>
            <a:ext cx="348107" cy="408300"/>
          </a:xfrm>
          <a:prstGeom prst="rect">
            <a:avLst/>
          </a:prstGeom>
          <a:noFill/>
          <a:ln>
            <a:noFill/>
          </a:ln>
        </p:spPr>
      </p:pic>
      <p:pic>
        <p:nvPicPr>
          <p:cNvPr id="1374" name="Google Shape;1374;p30"/>
          <p:cNvPicPr preferRelativeResize="0"/>
          <p:nvPr/>
        </p:nvPicPr>
        <p:blipFill rotWithShape="1">
          <a:blip r:embed="rId6">
            <a:alphaModFix/>
          </a:blip>
          <a:srcRect b="22507" l="26230" r="26225" t="29948"/>
          <a:stretch/>
        </p:blipFill>
        <p:spPr>
          <a:xfrm rot="2554722">
            <a:off x="8043498" y="-1033763"/>
            <a:ext cx="1124351" cy="2705780"/>
          </a:xfrm>
          <a:prstGeom prst="rect">
            <a:avLst/>
          </a:prstGeom>
          <a:noFill/>
          <a:ln>
            <a:noFill/>
          </a:ln>
        </p:spPr>
      </p:pic>
      <p:sp>
        <p:nvSpPr>
          <p:cNvPr id="1375" name="Google Shape;1375;p30"/>
          <p:cNvSpPr/>
          <p:nvPr/>
        </p:nvSpPr>
        <p:spPr>
          <a:xfrm rot="-970654">
            <a:off x="5444073" y="397323"/>
            <a:ext cx="91524" cy="91524"/>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0"/>
          <p:cNvSpPr/>
          <p:nvPr/>
        </p:nvSpPr>
        <p:spPr>
          <a:xfrm flipH="1">
            <a:off x="674238" y="21252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grpSp>
        <p:nvGrpSpPr>
          <p:cNvPr id="101" name="Google Shape;101;p4"/>
          <p:cNvGrpSpPr/>
          <p:nvPr/>
        </p:nvGrpSpPr>
        <p:grpSpPr>
          <a:xfrm>
            <a:off x="9000" y="153506"/>
            <a:ext cx="9126000" cy="4807600"/>
            <a:chOff x="9000" y="153506"/>
            <a:chExt cx="9126000" cy="4807600"/>
          </a:xfrm>
        </p:grpSpPr>
        <p:cxnSp>
          <p:nvCxnSpPr>
            <p:cNvPr id="102" name="Google Shape;102;p4"/>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3" name="Google Shape;103;p4"/>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4" name="Google Shape;104;p4"/>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5" name="Google Shape;105;p4"/>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6" name="Google Shape;106;p4"/>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7" name="Google Shape;107;p4"/>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8" name="Google Shape;108;p4"/>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09" name="Google Shape;109;p4"/>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0" name="Google Shape;110;p4"/>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1" name="Google Shape;111;p4"/>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2" name="Google Shape;112;p4"/>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3" name="Google Shape;113;p4"/>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4" name="Google Shape;114;p4"/>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4"/>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4"/>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4"/>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4"/>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19" name="Google Shape;119;p4"/>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0" name="Google Shape;120;p4"/>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1" name="Google Shape;121;p4"/>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2" name="Google Shape;122;p4"/>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3" name="Google Shape;123;p4"/>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4" name="Google Shape;124;p4"/>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5" name="Google Shape;125;p4"/>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6" name="Google Shape;126;p4"/>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7" name="Google Shape;127;p4"/>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8" name="Google Shape;128;p4"/>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29" name="Google Shape;129;p4"/>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0" name="Google Shape;130;p4"/>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131" name="Google Shape;131;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Arial"/>
              <a:buChar char="●"/>
              <a:defRPr sz="1250"/>
            </a:lvl1pPr>
            <a:lvl2pPr indent="-317500" lvl="1" marL="914400" rtl="0">
              <a:lnSpc>
                <a:spcPct val="115000"/>
              </a:lnSpc>
              <a:spcBef>
                <a:spcPts val="0"/>
              </a:spcBef>
              <a:spcAft>
                <a:spcPts val="0"/>
              </a:spcAft>
              <a:buSzPts val="1400"/>
              <a:buFont typeface="Arial"/>
              <a:buChar char="○"/>
              <a:defRPr/>
            </a:lvl2pPr>
            <a:lvl3pPr indent="-317500" lvl="2" marL="1371600" rtl="0">
              <a:lnSpc>
                <a:spcPct val="115000"/>
              </a:lnSpc>
              <a:spcBef>
                <a:spcPts val="0"/>
              </a:spcBef>
              <a:spcAft>
                <a:spcPts val="0"/>
              </a:spcAft>
              <a:buSzPts val="1400"/>
              <a:buFont typeface="Arial"/>
              <a:buChar char="■"/>
              <a:defRPr/>
            </a:lvl3pPr>
            <a:lvl4pPr indent="-317500" lvl="3" marL="1828800" rtl="0">
              <a:lnSpc>
                <a:spcPct val="115000"/>
              </a:lnSpc>
              <a:spcBef>
                <a:spcPts val="0"/>
              </a:spcBef>
              <a:spcAft>
                <a:spcPts val="0"/>
              </a:spcAft>
              <a:buSzPts val="1400"/>
              <a:buFont typeface="Arial"/>
              <a:buChar char="●"/>
              <a:defRPr/>
            </a:lvl4pPr>
            <a:lvl5pPr indent="-317500" lvl="4" marL="2286000" rtl="0">
              <a:lnSpc>
                <a:spcPct val="115000"/>
              </a:lnSpc>
              <a:spcBef>
                <a:spcPts val="0"/>
              </a:spcBef>
              <a:spcAft>
                <a:spcPts val="0"/>
              </a:spcAft>
              <a:buSzPts val="1400"/>
              <a:buFont typeface="Arial"/>
              <a:buChar char="○"/>
              <a:defRPr/>
            </a:lvl5pPr>
            <a:lvl6pPr indent="-317500" lvl="5" marL="2743200" rtl="0">
              <a:lnSpc>
                <a:spcPct val="115000"/>
              </a:lnSpc>
              <a:spcBef>
                <a:spcPts val="0"/>
              </a:spcBef>
              <a:spcAft>
                <a:spcPts val="0"/>
              </a:spcAft>
              <a:buSzPts val="1400"/>
              <a:buFont typeface="Arial"/>
              <a:buChar char="■"/>
              <a:defRPr/>
            </a:lvl6pPr>
            <a:lvl7pPr indent="-317500" lvl="6" marL="3200400" rtl="0">
              <a:lnSpc>
                <a:spcPct val="115000"/>
              </a:lnSpc>
              <a:spcBef>
                <a:spcPts val="0"/>
              </a:spcBef>
              <a:spcAft>
                <a:spcPts val="0"/>
              </a:spcAft>
              <a:buSzPts val="1400"/>
              <a:buFont typeface="Arial"/>
              <a:buChar char="●"/>
              <a:defRPr/>
            </a:lvl7pPr>
            <a:lvl8pPr indent="-317500" lvl="7" marL="3657600" rtl="0">
              <a:lnSpc>
                <a:spcPct val="115000"/>
              </a:lnSpc>
              <a:spcBef>
                <a:spcPts val="0"/>
              </a:spcBef>
              <a:spcAft>
                <a:spcPts val="0"/>
              </a:spcAft>
              <a:buSzPts val="1400"/>
              <a:buFont typeface="Arial"/>
              <a:buChar char="○"/>
              <a:defRPr/>
            </a:lvl8pPr>
            <a:lvl9pPr indent="-317500" lvl="8" marL="4114800" rtl="0">
              <a:lnSpc>
                <a:spcPct val="115000"/>
              </a:lnSpc>
              <a:spcBef>
                <a:spcPts val="0"/>
              </a:spcBef>
              <a:spcAft>
                <a:spcPts val="0"/>
              </a:spcAft>
              <a:buSzPts val="1400"/>
              <a:buFont typeface="Arial"/>
              <a:buChar char="■"/>
              <a:defRPr/>
            </a:lvl9pPr>
          </a:lstStyle>
          <a:p/>
        </p:txBody>
      </p:sp>
      <p:sp>
        <p:nvSpPr>
          <p:cNvPr id="132" name="Google Shape;132;p4"/>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4"/>
          <p:cNvSpPr/>
          <p:nvPr/>
        </p:nvSpPr>
        <p:spPr>
          <a:xfrm rot="1370019">
            <a:off x="354882" y="2914557"/>
            <a:ext cx="129878" cy="129878"/>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1695563" y="4655525"/>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rot="1366736">
            <a:off x="171285" y="2500508"/>
            <a:ext cx="91431" cy="9143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7665575" y="47872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6898488" y="465013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6974700" y="167500"/>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4206338" y="274975"/>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3512238" y="20597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4"/>
          <p:cNvPicPr preferRelativeResize="0"/>
          <p:nvPr/>
        </p:nvPicPr>
        <p:blipFill rotWithShape="1">
          <a:blip r:embed="rId2">
            <a:alphaModFix/>
          </a:blip>
          <a:srcRect b="36381" l="27233" r="36427" t="36386"/>
          <a:stretch/>
        </p:blipFill>
        <p:spPr>
          <a:xfrm>
            <a:off x="164925" y="26113"/>
            <a:ext cx="509824" cy="531174"/>
          </a:xfrm>
          <a:prstGeom prst="rect">
            <a:avLst/>
          </a:prstGeom>
          <a:noFill/>
          <a:ln>
            <a:noFill/>
          </a:ln>
        </p:spPr>
      </p:pic>
      <p:sp>
        <p:nvSpPr>
          <p:cNvPr id="142" name="Google Shape;142;p4"/>
          <p:cNvSpPr/>
          <p:nvPr/>
        </p:nvSpPr>
        <p:spPr>
          <a:xfrm>
            <a:off x="8770375" y="219485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8392425" y="29561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4"/>
          <p:cNvPicPr preferRelativeResize="0"/>
          <p:nvPr/>
        </p:nvPicPr>
        <p:blipFill rotWithShape="1">
          <a:blip r:embed="rId3">
            <a:alphaModFix/>
          </a:blip>
          <a:srcRect b="36381" l="27233" r="36427" t="36386"/>
          <a:stretch/>
        </p:blipFill>
        <p:spPr>
          <a:xfrm>
            <a:off x="5176412" y="4454888"/>
            <a:ext cx="509824" cy="531174"/>
          </a:xfrm>
          <a:prstGeom prst="rect">
            <a:avLst/>
          </a:prstGeom>
          <a:noFill/>
          <a:ln>
            <a:noFill/>
          </a:ln>
        </p:spPr>
      </p:pic>
      <p:sp>
        <p:nvSpPr>
          <p:cNvPr id="145" name="Google Shape;145;p4"/>
          <p:cNvSpPr/>
          <p:nvPr/>
        </p:nvSpPr>
        <p:spPr>
          <a:xfrm>
            <a:off x="2330375" y="4917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4"/>
          <p:cNvPicPr preferRelativeResize="0"/>
          <p:nvPr/>
        </p:nvPicPr>
        <p:blipFill rotWithShape="1">
          <a:blip r:embed="rId4">
            <a:alphaModFix/>
          </a:blip>
          <a:srcRect b="28017" l="16559" r="16559" t="15530"/>
          <a:stretch/>
        </p:blipFill>
        <p:spPr>
          <a:xfrm>
            <a:off x="599358" y="4648025"/>
            <a:ext cx="348107" cy="4083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1377" name="Shape 1377"/>
        <p:cNvGrpSpPr/>
        <p:nvPr/>
      </p:nvGrpSpPr>
      <p:grpSpPr>
        <a:xfrm>
          <a:off x="0" y="0"/>
          <a:ext cx="0" cy="0"/>
          <a:chOff x="0" y="0"/>
          <a:chExt cx="0" cy="0"/>
        </a:xfrm>
      </p:grpSpPr>
      <p:grpSp>
        <p:nvGrpSpPr>
          <p:cNvPr id="1378" name="Google Shape;1378;p31"/>
          <p:cNvGrpSpPr/>
          <p:nvPr/>
        </p:nvGrpSpPr>
        <p:grpSpPr>
          <a:xfrm>
            <a:off x="9000" y="153506"/>
            <a:ext cx="9126000" cy="4807600"/>
            <a:chOff x="9000" y="153506"/>
            <a:chExt cx="9126000" cy="4807600"/>
          </a:xfrm>
        </p:grpSpPr>
        <p:cxnSp>
          <p:nvCxnSpPr>
            <p:cNvPr id="1379" name="Google Shape;1379;p31"/>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80" name="Google Shape;1380;p31"/>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81" name="Google Shape;1381;p31"/>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82" name="Google Shape;1382;p31"/>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83" name="Google Shape;1383;p31"/>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84" name="Google Shape;1384;p31"/>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85" name="Google Shape;1385;p31"/>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86" name="Google Shape;1386;p31"/>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87" name="Google Shape;1387;p31"/>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88" name="Google Shape;1388;p31"/>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89" name="Google Shape;1389;p31"/>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90" name="Google Shape;1390;p31"/>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91" name="Google Shape;1391;p31"/>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92" name="Google Shape;1392;p31"/>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93" name="Google Shape;1393;p31"/>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94" name="Google Shape;1394;p31"/>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95" name="Google Shape;1395;p31"/>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96" name="Google Shape;1396;p31"/>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97" name="Google Shape;1397;p31"/>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98" name="Google Shape;1398;p31"/>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399" name="Google Shape;1399;p31"/>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00" name="Google Shape;1400;p31"/>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01" name="Google Shape;1401;p31"/>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02" name="Google Shape;1402;p31"/>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03" name="Google Shape;1403;p31"/>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04" name="Google Shape;1404;p31"/>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05" name="Google Shape;1405;p31"/>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06" name="Google Shape;1406;p31"/>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07" name="Google Shape;1407;p31"/>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1408" name="Google Shape;1408;p31"/>
          <p:cNvSpPr txBox="1"/>
          <p:nvPr>
            <p:ph hasCustomPrompt="1" type="title"/>
          </p:nvPr>
        </p:nvSpPr>
        <p:spPr>
          <a:xfrm>
            <a:off x="1979838" y="2426085"/>
            <a:ext cx="6771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18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09" name="Google Shape;1409;p31"/>
          <p:cNvSpPr txBox="1"/>
          <p:nvPr>
            <p:ph idx="1" type="subTitle"/>
          </p:nvPr>
        </p:nvSpPr>
        <p:spPr>
          <a:xfrm>
            <a:off x="720000" y="3523210"/>
            <a:ext cx="22860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0" name="Google Shape;1410;p31"/>
          <p:cNvSpPr txBox="1"/>
          <p:nvPr>
            <p:ph hasCustomPrompt="1" idx="2" type="title"/>
          </p:nvPr>
        </p:nvSpPr>
        <p:spPr>
          <a:xfrm>
            <a:off x="4574591" y="2426085"/>
            <a:ext cx="6720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18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11" name="Google Shape;1411;p31"/>
          <p:cNvSpPr txBox="1"/>
          <p:nvPr>
            <p:ph idx="3" type="subTitle"/>
          </p:nvPr>
        </p:nvSpPr>
        <p:spPr>
          <a:xfrm>
            <a:off x="3429000" y="3523181"/>
            <a:ext cx="22860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2" name="Google Shape;1412;p31"/>
          <p:cNvSpPr txBox="1"/>
          <p:nvPr>
            <p:ph hasCustomPrompt="1" idx="4" type="title"/>
          </p:nvPr>
        </p:nvSpPr>
        <p:spPr>
          <a:xfrm>
            <a:off x="7313928" y="2426085"/>
            <a:ext cx="676800" cy="333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18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13" name="Google Shape;1413;p31"/>
          <p:cNvSpPr txBox="1"/>
          <p:nvPr>
            <p:ph idx="5" type="subTitle"/>
          </p:nvPr>
        </p:nvSpPr>
        <p:spPr>
          <a:xfrm>
            <a:off x="6138000" y="3523181"/>
            <a:ext cx="22860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4" name="Google Shape;1414;p31"/>
          <p:cNvSpPr txBox="1"/>
          <p:nvPr>
            <p:ph idx="6"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5" name="Google Shape;1415;p31"/>
          <p:cNvSpPr txBox="1"/>
          <p:nvPr>
            <p:ph idx="7" type="title"/>
          </p:nvPr>
        </p:nvSpPr>
        <p:spPr>
          <a:xfrm>
            <a:off x="720000" y="3142175"/>
            <a:ext cx="22860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6" name="Google Shape;1416;p31"/>
          <p:cNvSpPr txBox="1"/>
          <p:nvPr>
            <p:ph idx="8" type="title"/>
          </p:nvPr>
        </p:nvSpPr>
        <p:spPr>
          <a:xfrm>
            <a:off x="3429000" y="3142175"/>
            <a:ext cx="22860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7" name="Google Shape;1417;p31"/>
          <p:cNvSpPr txBox="1"/>
          <p:nvPr>
            <p:ph idx="9" type="title"/>
          </p:nvPr>
        </p:nvSpPr>
        <p:spPr>
          <a:xfrm>
            <a:off x="6138000" y="3142175"/>
            <a:ext cx="22860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8" name="Google Shape;1418;p31"/>
          <p:cNvSpPr/>
          <p:nvPr/>
        </p:nvSpPr>
        <p:spPr>
          <a:xfrm>
            <a:off x="8510463" y="269102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1"/>
          <p:cNvSpPr/>
          <p:nvPr/>
        </p:nvSpPr>
        <p:spPr>
          <a:xfrm>
            <a:off x="8678175" y="1912188"/>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1"/>
          <p:cNvSpPr/>
          <p:nvPr/>
        </p:nvSpPr>
        <p:spPr>
          <a:xfrm>
            <a:off x="5360300" y="158988"/>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1"/>
          <p:cNvSpPr/>
          <p:nvPr/>
        </p:nvSpPr>
        <p:spPr>
          <a:xfrm rot="2787719">
            <a:off x="466989" y="2859688"/>
            <a:ext cx="91459" cy="9145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1"/>
          <p:cNvSpPr/>
          <p:nvPr/>
        </p:nvSpPr>
        <p:spPr>
          <a:xfrm>
            <a:off x="6483775" y="38151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1"/>
          <p:cNvSpPr/>
          <p:nvPr/>
        </p:nvSpPr>
        <p:spPr>
          <a:xfrm>
            <a:off x="1425063" y="25440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1"/>
          <p:cNvSpPr/>
          <p:nvPr/>
        </p:nvSpPr>
        <p:spPr>
          <a:xfrm>
            <a:off x="448975" y="977838"/>
            <a:ext cx="45600" cy="45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5" name="Google Shape;1425;p31"/>
          <p:cNvPicPr preferRelativeResize="0"/>
          <p:nvPr/>
        </p:nvPicPr>
        <p:blipFill rotWithShape="1">
          <a:blip r:embed="rId2">
            <a:alphaModFix/>
          </a:blip>
          <a:srcRect b="36381" l="27233" r="36427" t="36386"/>
          <a:stretch/>
        </p:blipFill>
        <p:spPr>
          <a:xfrm>
            <a:off x="212112" y="43613"/>
            <a:ext cx="509824" cy="531174"/>
          </a:xfrm>
          <a:prstGeom prst="rect">
            <a:avLst/>
          </a:prstGeom>
          <a:noFill/>
          <a:ln>
            <a:noFill/>
          </a:ln>
        </p:spPr>
      </p:pic>
      <p:pic>
        <p:nvPicPr>
          <p:cNvPr id="1426" name="Google Shape;1426;p31"/>
          <p:cNvPicPr preferRelativeResize="0"/>
          <p:nvPr/>
        </p:nvPicPr>
        <p:blipFill rotWithShape="1">
          <a:blip r:embed="rId3">
            <a:alphaModFix/>
          </a:blip>
          <a:srcRect b="28017" l="16559" r="16559" t="15530"/>
          <a:stretch/>
        </p:blipFill>
        <p:spPr>
          <a:xfrm>
            <a:off x="364508" y="4208975"/>
            <a:ext cx="348107" cy="408300"/>
          </a:xfrm>
          <a:prstGeom prst="rect">
            <a:avLst/>
          </a:prstGeom>
          <a:noFill/>
          <a:ln>
            <a:noFill/>
          </a:ln>
        </p:spPr>
      </p:pic>
      <p:sp>
        <p:nvSpPr>
          <p:cNvPr id="1427" name="Google Shape;1427;p31"/>
          <p:cNvSpPr/>
          <p:nvPr/>
        </p:nvSpPr>
        <p:spPr>
          <a:xfrm>
            <a:off x="5994888" y="1984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8" name="Google Shape;1428;p31"/>
          <p:cNvPicPr preferRelativeResize="0"/>
          <p:nvPr/>
        </p:nvPicPr>
        <p:blipFill rotWithShape="1">
          <a:blip r:embed="rId4">
            <a:alphaModFix/>
          </a:blip>
          <a:srcRect b="23342" l="8738" r="28530" t="13926"/>
          <a:stretch/>
        </p:blipFill>
        <p:spPr>
          <a:xfrm rot="-3274461">
            <a:off x="-653130" y="-116147"/>
            <a:ext cx="1180768" cy="2841597"/>
          </a:xfrm>
          <a:prstGeom prst="rect">
            <a:avLst/>
          </a:prstGeom>
          <a:noFill/>
          <a:ln>
            <a:noFill/>
          </a:ln>
        </p:spPr>
      </p:pic>
      <p:sp>
        <p:nvSpPr>
          <p:cNvPr id="1429" name="Google Shape;1429;p31"/>
          <p:cNvSpPr/>
          <p:nvPr/>
        </p:nvSpPr>
        <p:spPr>
          <a:xfrm>
            <a:off x="8761425" y="31482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0" name="Google Shape;1430;p31"/>
          <p:cNvPicPr preferRelativeResize="0"/>
          <p:nvPr/>
        </p:nvPicPr>
        <p:blipFill rotWithShape="1">
          <a:blip r:embed="rId5">
            <a:alphaModFix/>
          </a:blip>
          <a:srcRect b="36381" l="27233" r="36427" t="36386"/>
          <a:stretch/>
        </p:blipFill>
        <p:spPr>
          <a:xfrm>
            <a:off x="8359075" y="4401788"/>
            <a:ext cx="509824" cy="531174"/>
          </a:xfrm>
          <a:prstGeom prst="rect">
            <a:avLst/>
          </a:prstGeom>
          <a:noFill/>
          <a:ln>
            <a:noFill/>
          </a:ln>
        </p:spPr>
      </p:pic>
      <p:sp>
        <p:nvSpPr>
          <p:cNvPr id="1431" name="Google Shape;1431;p31"/>
          <p:cNvSpPr/>
          <p:nvPr/>
        </p:nvSpPr>
        <p:spPr>
          <a:xfrm>
            <a:off x="1036050" y="4702188"/>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2" name="Google Shape;1432;p31"/>
          <p:cNvPicPr preferRelativeResize="0"/>
          <p:nvPr/>
        </p:nvPicPr>
        <p:blipFill rotWithShape="1">
          <a:blip r:embed="rId6">
            <a:alphaModFix/>
          </a:blip>
          <a:srcRect b="36381" l="27233" r="36427" t="36386"/>
          <a:stretch/>
        </p:blipFill>
        <p:spPr>
          <a:xfrm>
            <a:off x="4282175" y="4414113"/>
            <a:ext cx="509824" cy="531174"/>
          </a:xfrm>
          <a:prstGeom prst="rect">
            <a:avLst/>
          </a:prstGeom>
          <a:noFill/>
          <a:ln>
            <a:noFill/>
          </a:ln>
        </p:spPr>
      </p:pic>
      <p:pic>
        <p:nvPicPr>
          <p:cNvPr id="1433" name="Google Shape;1433;p31"/>
          <p:cNvPicPr preferRelativeResize="0"/>
          <p:nvPr/>
        </p:nvPicPr>
        <p:blipFill rotWithShape="1">
          <a:blip r:embed="rId7">
            <a:alphaModFix/>
          </a:blip>
          <a:srcRect b="28017" l="16559" r="16559" t="15530"/>
          <a:stretch/>
        </p:blipFill>
        <p:spPr>
          <a:xfrm>
            <a:off x="8555296" y="131700"/>
            <a:ext cx="348107" cy="4083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434" name="Shape 1434"/>
        <p:cNvGrpSpPr/>
        <p:nvPr/>
      </p:nvGrpSpPr>
      <p:grpSpPr>
        <a:xfrm>
          <a:off x="0" y="0"/>
          <a:ext cx="0" cy="0"/>
          <a:chOff x="0" y="0"/>
          <a:chExt cx="0" cy="0"/>
        </a:xfrm>
      </p:grpSpPr>
      <p:grpSp>
        <p:nvGrpSpPr>
          <p:cNvPr id="1435" name="Google Shape;1435;p32"/>
          <p:cNvGrpSpPr/>
          <p:nvPr/>
        </p:nvGrpSpPr>
        <p:grpSpPr>
          <a:xfrm>
            <a:off x="9000" y="153506"/>
            <a:ext cx="9126000" cy="4807600"/>
            <a:chOff x="9000" y="153506"/>
            <a:chExt cx="9126000" cy="4807600"/>
          </a:xfrm>
        </p:grpSpPr>
        <p:cxnSp>
          <p:nvCxnSpPr>
            <p:cNvPr id="1436" name="Google Shape;1436;p32"/>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37" name="Google Shape;1437;p32"/>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38" name="Google Shape;1438;p32"/>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39" name="Google Shape;1439;p32"/>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40" name="Google Shape;1440;p32"/>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41" name="Google Shape;1441;p32"/>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42" name="Google Shape;1442;p32"/>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43" name="Google Shape;1443;p32"/>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44" name="Google Shape;1444;p32"/>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45" name="Google Shape;1445;p32"/>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46" name="Google Shape;1446;p32"/>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47" name="Google Shape;1447;p32"/>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48" name="Google Shape;1448;p32"/>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49" name="Google Shape;1449;p32"/>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50" name="Google Shape;1450;p32"/>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51" name="Google Shape;1451;p32"/>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52" name="Google Shape;1452;p32"/>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53" name="Google Shape;1453;p32"/>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54" name="Google Shape;1454;p32"/>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55" name="Google Shape;1455;p32"/>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56" name="Google Shape;1456;p32"/>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57" name="Google Shape;1457;p32"/>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58" name="Google Shape;1458;p32"/>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59" name="Google Shape;1459;p32"/>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60" name="Google Shape;1460;p32"/>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61" name="Google Shape;1461;p32"/>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62" name="Google Shape;1462;p32"/>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63" name="Google Shape;1463;p32"/>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64" name="Google Shape;1464;p32"/>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1465" name="Google Shape;1465;p32"/>
          <p:cNvSpPr txBox="1"/>
          <p:nvPr>
            <p:ph type="ctrTitle"/>
          </p:nvPr>
        </p:nvSpPr>
        <p:spPr>
          <a:xfrm>
            <a:off x="2429950" y="540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66" name="Google Shape;1466;p32"/>
          <p:cNvSpPr txBox="1"/>
          <p:nvPr>
            <p:ph idx="1" type="subTitle"/>
          </p:nvPr>
        </p:nvSpPr>
        <p:spPr>
          <a:xfrm>
            <a:off x="2425075" y="1537800"/>
            <a:ext cx="4293900" cy="118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1467" name="Google Shape;1467;p32"/>
          <p:cNvPicPr preferRelativeResize="0"/>
          <p:nvPr/>
        </p:nvPicPr>
        <p:blipFill rotWithShape="1">
          <a:blip r:embed="rId2">
            <a:alphaModFix/>
          </a:blip>
          <a:srcRect b="36381" l="27233" r="36427" t="36386"/>
          <a:stretch/>
        </p:blipFill>
        <p:spPr>
          <a:xfrm>
            <a:off x="8482050" y="2040575"/>
            <a:ext cx="509824" cy="531174"/>
          </a:xfrm>
          <a:prstGeom prst="rect">
            <a:avLst/>
          </a:prstGeom>
          <a:noFill/>
          <a:ln>
            <a:noFill/>
          </a:ln>
        </p:spPr>
      </p:pic>
      <p:pic>
        <p:nvPicPr>
          <p:cNvPr id="1468" name="Google Shape;1468;p32"/>
          <p:cNvPicPr preferRelativeResize="0"/>
          <p:nvPr/>
        </p:nvPicPr>
        <p:blipFill rotWithShape="1">
          <a:blip r:embed="rId3">
            <a:alphaModFix/>
          </a:blip>
          <a:srcRect b="28017" l="16559" r="16559" t="15530"/>
          <a:stretch/>
        </p:blipFill>
        <p:spPr>
          <a:xfrm>
            <a:off x="222396" y="1435225"/>
            <a:ext cx="348107" cy="408300"/>
          </a:xfrm>
          <a:prstGeom prst="rect">
            <a:avLst/>
          </a:prstGeom>
          <a:noFill/>
          <a:ln>
            <a:noFill/>
          </a:ln>
        </p:spPr>
      </p:pic>
      <p:pic>
        <p:nvPicPr>
          <p:cNvPr id="1469" name="Google Shape;1469;p32"/>
          <p:cNvPicPr preferRelativeResize="0"/>
          <p:nvPr/>
        </p:nvPicPr>
        <p:blipFill rotWithShape="1">
          <a:blip r:embed="rId3">
            <a:alphaModFix/>
          </a:blip>
          <a:srcRect b="28017" l="16559" r="16559" t="15530"/>
          <a:stretch/>
        </p:blipFill>
        <p:spPr>
          <a:xfrm>
            <a:off x="8692808" y="4399350"/>
            <a:ext cx="348107" cy="408300"/>
          </a:xfrm>
          <a:prstGeom prst="rect">
            <a:avLst/>
          </a:prstGeom>
          <a:noFill/>
          <a:ln>
            <a:noFill/>
          </a:ln>
        </p:spPr>
      </p:pic>
      <p:sp>
        <p:nvSpPr>
          <p:cNvPr id="1470" name="Google Shape;1470;p32"/>
          <p:cNvSpPr/>
          <p:nvPr/>
        </p:nvSpPr>
        <p:spPr>
          <a:xfrm>
            <a:off x="331500" y="28708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2"/>
          <p:cNvSpPr/>
          <p:nvPr/>
        </p:nvSpPr>
        <p:spPr>
          <a:xfrm>
            <a:off x="8562888" y="35704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2"/>
          <p:cNvSpPr/>
          <p:nvPr/>
        </p:nvSpPr>
        <p:spPr>
          <a:xfrm>
            <a:off x="614575" y="243002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3" name="Google Shape;1473;p32"/>
          <p:cNvPicPr preferRelativeResize="0"/>
          <p:nvPr/>
        </p:nvPicPr>
        <p:blipFill rotWithShape="1">
          <a:blip r:embed="rId4">
            <a:alphaModFix/>
          </a:blip>
          <a:srcRect b="13202" l="18582" r="7823" t="13202"/>
          <a:stretch/>
        </p:blipFill>
        <p:spPr>
          <a:xfrm rot="1137843">
            <a:off x="1961362" y="4122326"/>
            <a:ext cx="1273574" cy="3064925"/>
          </a:xfrm>
          <a:prstGeom prst="rect">
            <a:avLst/>
          </a:prstGeom>
          <a:noFill/>
          <a:ln>
            <a:noFill/>
          </a:ln>
        </p:spPr>
      </p:pic>
      <p:pic>
        <p:nvPicPr>
          <p:cNvPr id="1474" name="Google Shape;1474;p32"/>
          <p:cNvPicPr preferRelativeResize="0"/>
          <p:nvPr/>
        </p:nvPicPr>
        <p:blipFill rotWithShape="1">
          <a:blip r:embed="rId5">
            <a:alphaModFix/>
          </a:blip>
          <a:srcRect b="28732" l="19829" r="25617" t="16714"/>
          <a:stretch/>
        </p:blipFill>
        <p:spPr>
          <a:xfrm>
            <a:off x="50931" y="-876632"/>
            <a:ext cx="810501" cy="1950531"/>
          </a:xfrm>
          <a:prstGeom prst="rect">
            <a:avLst/>
          </a:prstGeom>
          <a:noFill/>
          <a:ln>
            <a:noFill/>
          </a:ln>
        </p:spPr>
      </p:pic>
      <p:pic>
        <p:nvPicPr>
          <p:cNvPr id="1475" name="Google Shape;1475;p32"/>
          <p:cNvPicPr preferRelativeResize="0"/>
          <p:nvPr/>
        </p:nvPicPr>
        <p:blipFill rotWithShape="1">
          <a:blip r:embed="rId5">
            <a:alphaModFix/>
          </a:blip>
          <a:srcRect b="28732" l="19829" r="25617" t="16714"/>
          <a:stretch/>
        </p:blipFill>
        <p:spPr>
          <a:xfrm rot="-7199998">
            <a:off x="8669431" y="-739960"/>
            <a:ext cx="810502" cy="1950533"/>
          </a:xfrm>
          <a:prstGeom prst="rect">
            <a:avLst/>
          </a:prstGeom>
          <a:noFill/>
          <a:ln>
            <a:noFill/>
          </a:ln>
        </p:spPr>
      </p:pic>
      <p:pic>
        <p:nvPicPr>
          <p:cNvPr id="1476" name="Google Shape;1476;p32"/>
          <p:cNvPicPr preferRelativeResize="0"/>
          <p:nvPr/>
        </p:nvPicPr>
        <p:blipFill rotWithShape="1">
          <a:blip r:embed="rId6">
            <a:alphaModFix/>
          </a:blip>
          <a:srcRect b="28017" l="16559" r="16559" t="15530"/>
          <a:stretch/>
        </p:blipFill>
        <p:spPr>
          <a:xfrm>
            <a:off x="224046" y="4150677"/>
            <a:ext cx="772159" cy="905626"/>
          </a:xfrm>
          <a:prstGeom prst="rect">
            <a:avLst/>
          </a:prstGeom>
          <a:noFill/>
          <a:ln>
            <a:noFill/>
          </a:ln>
        </p:spPr>
      </p:pic>
      <p:pic>
        <p:nvPicPr>
          <p:cNvPr id="1477" name="Google Shape;1477;p32"/>
          <p:cNvPicPr preferRelativeResize="0"/>
          <p:nvPr/>
        </p:nvPicPr>
        <p:blipFill rotWithShape="1">
          <a:blip r:embed="rId7">
            <a:alphaModFix/>
          </a:blip>
          <a:srcRect b="23094" l="22760" r="13662" t="7739"/>
          <a:stretch/>
        </p:blipFill>
        <p:spPr>
          <a:xfrm rot="148164">
            <a:off x="7373112" y="3024603"/>
            <a:ext cx="1173425" cy="3072247"/>
          </a:xfrm>
          <a:prstGeom prst="rect">
            <a:avLst/>
          </a:prstGeom>
          <a:noFill/>
          <a:ln>
            <a:noFill/>
          </a:ln>
        </p:spPr>
      </p:pic>
      <p:pic>
        <p:nvPicPr>
          <p:cNvPr id="1478" name="Google Shape;1478;p32"/>
          <p:cNvPicPr preferRelativeResize="0"/>
          <p:nvPr/>
        </p:nvPicPr>
        <p:blipFill rotWithShape="1">
          <a:blip r:embed="rId8">
            <a:alphaModFix/>
          </a:blip>
          <a:srcRect b="28017" l="16559" r="16559" t="15530"/>
          <a:stretch/>
        </p:blipFill>
        <p:spPr>
          <a:xfrm>
            <a:off x="6674908" y="230613"/>
            <a:ext cx="348107" cy="408300"/>
          </a:xfrm>
          <a:prstGeom prst="rect">
            <a:avLst/>
          </a:prstGeom>
          <a:noFill/>
          <a:ln>
            <a:noFill/>
          </a:ln>
        </p:spPr>
      </p:pic>
      <p:sp>
        <p:nvSpPr>
          <p:cNvPr id="1479" name="Google Shape;1479;p32"/>
          <p:cNvSpPr/>
          <p:nvPr/>
        </p:nvSpPr>
        <p:spPr>
          <a:xfrm>
            <a:off x="2740025" y="38565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2"/>
          <p:cNvSpPr/>
          <p:nvPr/>
        </p:nvSpPr>
        <p:spPr>
          <a:xfrm>
            <a:off x="7863600" y="2557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1" name="Google Shape;1481;p32"/>
          <p:cNvPicPr preferRelativeResize="0"/>
          <p:nvPr/>
        </p:nvPicPr>
        <p:blipFill rotWithShape="1">
          <a:blip r:embed="rId9">
            <a:alphaModFix/>
          </a:blip>
          <a:srcRect b="36381" l="27233" r="36427" t="36386"/>
          <a:stretch/>
        </p:blipFill>
        <p:spPr>
          <a:xfrm>
            <a:off x="3845900" y="55113"/>
            <a:ext cx="509824" cy="531174"/>
          </a:xfrm>
          <a:prstGeom prst="rect">
            <a:avLst/>
          </a:prstGeom>
          <a:noFill/>
          <a:ln>
            <a:noFill/>
          </a:ln>
        </p:spPr>
      </p:pic>
      <p:sp>
        <p:nvSpPr>
          <p:cNvPr id="1482" name="Google Shape;1482;p32"/>
          <p:cNvSpPr/>
          <p:nvPr/>
        </p:nvSpPr>
        <p:spPr>
          <a:xfrm>
            <a:off x="1845000" y="4312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2"/>
          <p:cNvSpPr txBox="1"/>
          <p:nvPr/>
        </p:nvSpPr>
        <p:spPr>
          <a:xfrm>
            <a:off x="1982850" y="3491100"/>
            <a:ext cx="5178000" cy="365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300"/>
              </a:spcBef>
              <a:spcAft>
                <a:spcPts val="0"/>
              </a:spcAft>
              <a:buNone/>
            </a:pPr>
            <a:r>
              <a:rPr lang="en" sz="1200">
                <a:solidFill>
                  <a:schemeClr val="dk1"/>
                </a:solidFill>
                <a:latin typeface="Rubik"/>
                <a:ea typeface="Rubik"/>
                <a:cs typeface="Rubik"/>
                <a:sym typeface="Rubik"/>
              </a:rPr>
              <a:t>CREDITS: This presentation template was </a:t>
            </a:r>
            <a:r>
              <a:rPr lang="en" sz="1200">
                <a:solidFill>
                  <a:schemeClr val="dk1"/>
                </a:solidFill>
                <a:latin typeface="Rubik"/>
                <a:ea typeface="Rubik"/>
                <a:cs typeface="Rubik"/>
                <a:sym typeface="Rubik"/>
              </a:rPr>
              <a:t>created</a:t>
            </a:r>
            <a:r>
              <a:rPr lang="en" sz="1200">
                <a:solidFill>
                  <a:schemeClr val="dk1"/>
                </a:solidFill>
                <a:latin typeface="Rubik"/>
                <a:ea typeface="Rubik"/>
                <a:cs typeface="Rubik"/>
                <a:sym typeface="Rubik"/>
              </a:rPr>
              <a:t> by </a:t>
            </a:r>
            <a:r>
              <a:rPr b="1" lang="en" sz="1200">
                <a:solidFill>
                  <a:schemeClr val="dk1"/>
                </a:solidFill>
                <a:uFill>
                  <a:noFill/>
                </a:uFill>
                <a:latin typeface="Rubik"/>
                <a:ea typeface="Rubik"/>
                <a:cs typeface="Rubik"/>
                <a:sym typeface="Rubik"/>
                <a:hlinkClick r:id="rId10">
                  <a:extLst>
                    <a:ext uri="{A12FA001-AC4F-418D-AE19-62706E023703}">
                      <ahyp:hlinkClr val="tx"/>
                    </a:ext>
                  </a:extLst>
                </a:hlinkClick>
              </a:rPr>
              <a:t>Slidesgo</a:t>
            </a:r>
            <a:r>
              <a:rPr lang="en" sz="1200">
                <a:solidFill>
                  <a:schemeClr val="dk1"/>
                </a:solidFill>
                <a:latin typeface="Rubik"/>
                <a:ea typeface="Rubik"/>
                <a:cs typeface="Rubik"/>
                <a:sym typeface="Rubik"/>
              </a:rPr>
              <a:t>, including icons by </a:t>
            </a:r>
            <a:r>
              <a:rPr b="1" lang="en" sz="1200">
                <a:solidFill>
                  <a:schemeClr val="dk1"/>
                </a:solidFill>
                <a:uFill>
                  <a:noFill/>
                </a:uFill>
                <a:latin typeface="Rubik"/>
                <a:ea typeface="Rubik"/>
                <a:cs typeface="Rubik"/>
                <a:sym typeface="Rubik"/>
                <a:hlinkClick r:id="rId11">
                  <a:extLst>
                    <a:ext uri="{A12FA001-AC4F-418D-AE19-62706E023703}">
                      <ahyp:hlinkClr val="tx"/>
                    </a:ext>
                  </a:extLst>
                </a:hlinkClick>
              </a:rPr>
              <a:t>Flaticon</a:t>
            </a:r>
            <a:r>
              <a:rPr lang="en" sz="1200">
                <a:solidFill>
                  <a:schemeClr val="dk1"/>
                </a:solidFill>
                <a:latin typeface="Rubik"/>
                <a:ea typeface="Rubik"/>
                <a:cs typeface="Rubik"/>
                <a:sym typeface="Rubik"/>
              </a:rPr>
              <a:t>, infographics &amp; images by </a:t>
            </a:r>
            <a:r>
              <a:rPr b="1" lang="en" sz="1200">
                <a:solidFill>
                  <a:schemeClr val="dk1"/>
                </a:solidFill>
                <a:uFill>
                  <a:noFill/>
                </a:uFill>
                <a:latin typeface="Rubik"/>
                <a:ea typeface="Rubik"/>
                <a:cs typeface="Rubik"/>
                <a:sym typeface="Rubik"/>
                <a:hlinkClick r:id="rId12">
                  <a:extLst>
                    <a:ext uri="{A12FA001-AC4F-418D-AE19-62706E023703}">
                      <ahyp:hlinkClr val="tx"/>
                    </a:ext>
                  </a:extLst>
                </a:hlinkClick>
              </a:rPr>
              <a:t>Freepik</a:t>
            </a:r>
            <a:endParaRPr b="1" sz="1200">
              <a:solidFill>
                <a:schemeClr val="dk1"/>
              </a:solidFill>
              <a:latin typeface="Rubik"/>
              <a:ea typeface="Rubik"/>
              <a:cs typeface="Rubik"/>
              <a:sym typeface="Rubi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484" name="Shape 1484"/>
        <p:cNvGrpSpPr/>
        <p:nvPr/>
      </p:nvGrpSpPr>
      <p:grpSpPr>
        <a:xfrm>
          <a:off x="0" y="0"/>
          <a:ext cx="0" cy="0"/>
          <a:chOff x="0" y="0"/>
          <a:chExt cx="0" cy="0"/>
        </a:xfrm>
      </p:grpSpPr>
      <p:grpSp>
        <p:nvGrpSpPr>
          <p:cNvPr id="1485" name="Google Shape;1485;p33"/>
          <p:cNvGrpSpPr/>
          <p:nvPr/>
        </p:nvGrpSpPr>
        <p:grpSpPr>
          <a:xfrm>
            <a:off x="9000" y="153506"/>
            <a:ext cx="9126000" cy="4807600"/>
            <a:chOff x="9000" y="153506"/>
            <a:chExt cx="9126000" cy="4807600"/>
          </a:xfrm>
        </p:grpSpPr>
        <p:cxnSp>
          <p:nvCxnSpPr>
            <p:cNvPr id="1486" name="Google Shape;1486;p33"/>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87" name="Google Shape;1487;p33"/>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88" name="Google Shape;1488;p33"/>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89" name="Google Shape;1489;p33"/>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90" name="Google Shape;1490;p33"/>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91" name="Google Shape;1491;p33"/>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92" name="Google Shape;1492;p33"/>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93" name="Google Shape;1493;p33"/>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94" name="Google Shape;1494;p33"/>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95" name="Google Shape;1495;p33"/>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96" name="Google Shape;1496;p33"/>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97" name="Google Shape;1497;p33"/>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98" name="Google Shape;1498;p33"/>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499" name="Google Shape;1499;p33"/>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00" name="Google Shape;1500;p33"/>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01" name="Google Shape;1501;p33"/>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02" name="Google Shape;1502;p33"/>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03" name="Google Shape;1503;p33"/>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04" name="Google Shape;1504;p33"/>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05" name="Google Shape;1505;p33"/>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06" name="Google Shape;1506;p33"/>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07" name="Google Shape;1507;p33"/>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08" name="Google Shape;1508;p33"/>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09" name="Google Shape;1509;p33"/>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10" name="Google Shape;1510;p33"/>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11" name="Google Shape;1511;p33"/>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12" name="Google Shape;1512;p33"/>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13" name="Google Shape;1513;p33"/>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14" name="Google Shape;1514;p33"/>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pic>
        <p:nvPicPr>
          <p:cNvPr id="1515" name="Google Shape;1515;p33"/>
          <p:cNvPicPr preferRelativeResize="0"/>
          <p:nvPr/>
        </p:nvPicPr>
        <p:blipFill rotWithShape="1">
          <a:blip r:embed="rId2">
            <a:alphaModFix/>
          </a:blip>
          <a:srcRect b="21010" l="20673" r="33710" t="17394"/>
          <a:stretch/>
        </p:blipFill>
        <p:spPr>
          <a:xfrm rot="-2699992">
            <a:off x="141451" y="-627612"/>
            <a:ext cx="651348" cy="2116623"/>
          </a:xfrm>
          <a:prstGeom prst="rect">
            <a:avLst/>
          </a:prstGeom>
          <a:noFill/>
          <a:ln>
            <a:noFill/>
          </a:ln>
        </p:spPr>
      </p:pic>
      <p:pic>
        <p:nvPicPr>
          <p:cNvPr id="1516" name="Google Shape;1516;p33"/>
          <p:cNvPicPr preferRelativeResize="0"/>
          <p:nvPr/>
        </p:nvPicPr>
        <p:blipFill rotWithShape="1">
          <a:blip r:embed="rId3">
            <a:alphaModFix/>
          </a:blip>
          <a:srcRect b="36381" l="27233" r="36427" t="36386"/>
          <a:stretch/>
        </p:blipFill>
        <p:spPr>
          <a:xfrm>
            <a:off x="8224650" y="1310913"/>
            <a:ext cx="509824" cy="531174"/>
          </a:xfrm>
          <a:prstGeom prst="rect">
            <a:avLst/>
          </a:prstGeom>
          <a:noFill/>
          <a:ln>
            <a:noFill/>
          </a:ln>
        </p:spPr>
      </p:pic>
      <p:sp>
        <p:nvSpPr>
          <p:cNvPr id="1517" name="Google Shape;1517;p33"/>
          <p:cNvSpPr/>
          <p:nvPr/>
        </p:nvSpPr>
        <p:spPr>
          <a:xfrm flipH="1">
            <a:off x="2545388" y="391125"/>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8" name="Google Shape;1518;p33"/>
          <p:cNvPicPr preferRelativeResize="0"/>
          <p:nvPr/>
        </p:nvPicPr>
        <p:blipFill rotWithShape="1">
          <a:blip r:embed="rId4">
            <a:alphaModFix/>
          </a:blip>
          <a:srcRect b="22507" l="26230" r="26225" t="29948"/>
          <a:stretch/>
        </p:blipFill>
        <p:spPr>
          <a:xfrm rot="-8100000">
            <a:off x="1487149" y="3381935"/>
            <a:ext cx="1124351" cy="2705783"/>
          </a:xfrm>
          <a:prstGeom prst="rect">
            <a:avLst/>
          </a:prstGeom>
          <a:noFill/>
          <a:ln>
            <a:noFill/>
          </a:ln>
        </p:spPr>
      </p:pic>
      <p:pic>
        <p:nvPicPr>
          <p:cNvPr id="1519" name="Google Shape;1519;p33"/>
          <p:cNvPicPr preferRelativeResize="0"/>
          <p:nvPr/>
        </p:nvPicPr>
        <p:blipFill rotWithShape="1">
          <a:blip r:embed="rId5">
            <a:alphaModFix/>
          </a:blip>
          <a:srcRect b="36381" l="27233" r="36427" t="36386"/>
          <a:stretch/>
        </p:blipFill>
        <p:spPr>
          <a:xfrm>
            <a:off x="43975" y="2172513"/>
            <a:ext cx="509824" cy="531174"/>
          </a:xfrm>
          <a:prstGeom prst="rect">
            <a:avLst/>
          </a:prstGeom>
          <a:noFill/>
          <a:ln>
            <a:noFill/>
          </a:ln>
        </p:spPr>
      </p:pic>
      <p:sp>
        <p:nvSpPr>
          <p:cNvPr id="1520" name="Google Shape;1520;p33"/>
          <p:cNvSpPr/>
          <p:nvPr/>
        </p:nvSpPr>
        <p:spPr>
          <a:xfrm>
            <a:off x="217788" y="42784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462300" y="388303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8732375" y="47872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8727663" y="19119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4" name="Google Shape;1524;p33"/>
          <p:cNvPicPr preferRelativeResize="0"/>
          <p:nvPr/>
        </p:nvPicPr>
        <p:blipFill rotWithShape="1">
          <a:blip r:embed="rId6">
            <a:alphaModFix/>
          </a:blip>
          <a:srcRect b="22758" l="23604" r="20168" t="5288"/>
          <a:stretch/>
        </p:blipFill>
        <p:spPr>
          <a:xfrm rot="-2069709">
            <a:off x="8954097" y="2217651"/>
            <a:ext cx="1259250" cy="3878095"/>
          </a:xfrm>
          <a:prstGeom prst="rect">
            <a:avLst/>
          </a:prstGeom>
          <a:noFill/>
          <a:ln>
            <a:noFill/>
          </a:ln>
        </p:spPr>
      </p:pic>
      <p:pic>
        <p:nvPicPr>
          <p:cNvPr id="1525" name="Google Shape;1525;p33"/>
          <p:cNvPicPr preferRelativeResize="0"/>
          <p:nvPr/>
        </p:nvPicPr>
        <p:blipFill rotWithShape="1">
          <a:blip r:embed="rId7">
            <a:alphaModFix/>
          </a:blip>
          <a:srcRect b="36381" l="27233" r="36427" t="36386"/>
          <a:stretch/>
        </p:blipFill>
        <p:spPr>
          <a:xfrm>
            <a:off x="4285125" y="4408350"/>
            <a:ext cx="509824" cy="531174"/>
          </a:xfrm>
          <a:prstGeom prst="rect">
            <a:avLst/>
          </a:prstGeom>
          <a:noFill/>
          <a:ln>
            <a:noFill/>
          </a:ln>
        </p:spPr>
      </p:pic>
      <p:pic>
        <p:nvPicPr>
          <p:cNvPr id="1526" name="Google Shape;1526;p33"/>
          <p:cNvPicPr preferRelativeResize="0"/>
          <p:nvPr/>
        </p:nvPicPr>
        <p:blipFill rotWithShape="1">
          <a:blip r:embed="rId8">
            <a:alphaModFix/>
          </a:blip>
          <a:srcRect b="21634" l="25119" r="12640" t="16126"/>
          <a:stretch/>
        </p:blipFill>
        <p:spPr>
          <a:xfrm rot="1769726">
            <a:off x="6843719" y="-1152654"/>
            <a:ext cx="986666" cy="2374558"/>
          </a:xfrm>
          <a:prstGeom prst="rect">
            <a:avLst/>
          </a:prstGeom>
          <a:noFill/>
          <a:ln>
            <a:noFill/>
          </a:ln>
        </p:spPr>
      </p:pic>
      <p:sp>
        <p:nvSpPr>
          <p:cNvPr id="1527" name="Google Shape;1527;p33"/>
          <p:cNvSpPr/>
          <p:nvPr/>
        </p:nvSpPr>
        <p:spPr>
          <a:xfrm>
            <a:off x="8041488" y="487873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a:off x="5485825" y="208100"/>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4794938" y="299613"/>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530" name="Shape 1530"/>
        <p:cNvGrpSpPr/>
        <p:nvPr/>
      </p:nvGrpSpPr>
      <p:grpSpPr>
        <a:xfrm>
          <a:off x="0" y="0"/>
          <a:ext cx="0" cy="0"/>
          <a:chOff x="0" y="0"/>
          <a:chExt cx="0" cy="0"/>
        </a:xfrm>
      </p:grpSpPr>
      <p:grpSp>
        <p:nvGrpSpPr>
          <p:cNvPr id="1531" name="Google Shape;1531;p34"/>
          <p:cNvGrpSpPr/>
          <p:nvPr/>
        </p:nvGrpSpPr>
        <p:grpSpPr>
          <a:xfrm>
            <a:off x="9000" y="153506"/>
            <a:ext cx="9126000" cy="4807600"/>
            <a:chOff x="9000" y="153506"/>
            <a:chExt cx="9126000" cy="4807600"/>
          </a:xfrm>
        </p:grpSpPr>
        <p:cxnSp>
          <p:nvCxnSpPr>
            <p:cNvPr id="1532" name="Google Shape;1532;p34"/>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33" name="Google Shape;1533;p34"/>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34" name="Google Shape;1534;p34"/>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35" name="Google Shape;1535;p34"/>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36" name="Google Shape;1536;p34"/>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37" name="Google Shape;1537;p34"/>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38" name="Google Shape;1538;p34"/>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39" name="Google Shape;1539;p34"/>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40" name="Google Shape;1540;p34"/>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41" name="Google Shape;1541;p34"/>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42" name="Google Shape;1542;p34"/>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43" name="Google Shape;1543;p34"/>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44" name="Google Shape;1544;p34"/>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45" name="Google Shape;1545;p34"/>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46" name="Google Shape;1546;p34"/>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47" name="Google Shape;1547;p34"/>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48" name="Google Shape;1548;p34"/>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49" name="Google Shape;1549;p34"/>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50" name="Google Shape;1550;p34"/>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51" name="Google Shape;1551;p34"/>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52" name="Google Shape;1552;p34"/>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53" name="Google Shape;1553;p34"/>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54" name="Google Shape;1554;p34"/>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55" name="Google Shape;1555;p34"/>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56" name="Google Shape;1556;p34"/>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57" name="Google Shape;1557;p34"/>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58" name="Google Shape;1558;p34"/>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59" name="Google Shape;1559;p34"/>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60" name="Google Shape;1560;p34"/>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pic>
        <p:nvPicPr>
          <p:cNvPr id="1561" name="Google Shape;1561;p34"/>
          <p:cNvPicPr preferRelativeResize="0"/>
          <p:nvPr/>
        </p:nvPicPr>
        <p:blipFill rotWithShape="1">
          <a:blip r:embed="rId2">
            <a:alphaModFix/>
          </a:blip>
          <a:srcRect b="21010" l="20673" r="33710" t="17394"/>
          <a:stretch/>
        </p:blipFill>
        <p:spPr>
          <a:xfrm flipH="1" rot="2699992">
            <a:off x="8585150" y="-772387"/>
            <a:ext cx="651348" cy="2116623"/>
          </a:xfrm>
          <a:prstGeom prst="rect">
            <a:avLst/>
          </a:prstGeom>
          <a:noFill/>
          <a:ln>
            <a:noFill/>
          </a:ln>
        </p:spPr>
      </p:pic>
      <p:pic>
        <p:nvPicPr>
          <p:cNvPr id="1562" name="Google Shape;1562;p34"/>
          <p:cNvPicPr preferRelativeResize="0"/>
          <p:nvPr/>
        </p:nvPicPr>
        <p:blipFill rotWithShape="1">
          <a:blip r:embed="rId3">
            <a:alphaModFix/>
          </a:blip>
          <a:srcRect b="36381" l="27233" r="36427" t="36386"/>
          <a:stretch/>
        </p:blipFill>
        <p:spPr>
          <a:xfrm>
            <a:off x="126150" y="2077563"/>
            <a:ext cx="509824" cy="531174"/>
          </a:xfrm>
          <a:prstGeom prst="rect">
            <a:avLst/>
          </a:prstGeom>
          <a:noFill/>
          <a:ln>
            <a:noFill/>
          </a:ln>
        </p:spPr>
      </p:pic>
      <p:sp>
        <p:nvSpPr>
          <p:cNvPr id="1563" name="Google Shape;1563;p34"/>
          <p:cNvSpPr/>
          <p:nvPr/>
        </p:nvSpPr>
        <p:spPr>
          <a:xfrm>
            <a:off x="7535125" y="220963"/>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5256038" y="336438"/>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4042550" y="389338"/>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6" name="Google Shape;1566;p34"/>
          <p:cNvPicPr preferRelativeResize="0"/>
          <p:nvPr/>
        </p:nvPicPr>
        <p:blipFill rotWithShape="1">
          <a:blip r:embed="rId4">
            <a:alphaModFix/>
          </a:blip>
          <a:srcRect b="28017" l="16559" r="16559" t="15530"/>
          <a:stretch/>
        </p:blipFill>
        <p:spPr>
          <a:xfrm flipH="1">
            <a:off x="6405422" y="230950"/>
            <a:ext cx="348107" cy="408300"/>
          </a:xfrm>
          <a:prstGeom prst="rect">
            <a:avLst/>
          </a:prstGeom>
          <a:noFill/>
          <a:ln>
            <a:noFill/>
          </a:ln>
        </p:spPr>
      </p:pic>
      <p:sp>
        <p:nvSpPr>
          <p:cNvPr id="1567" name="Google Shape;1567;p34"/>
          <p:cNvSpPr/>
          <p:nvPr/>
        </p:nvSpPr>
        <p:spPr>
          <a:xfrm>
            <a:off x="8845863" y="1975888"/>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316100" y="35448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681900" y="2999738"/>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1858613" y="22096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4"/>
          <p:cNvSpPr/>
          <p:nvPr/>
        </p:nvSpPr>
        <p:spPr>
          <a:xfrm>
            <a:off x="2556338" y="38933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8719663" y="352818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443975" y="4877213"/>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8519188" y="4195563"/>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5" name="Google Shape;1575;p34"/>
          <p:cNvPicPr preferRelativeResize="0"/>
          <p:nvPr/>
        </p:nvPicPr>
        <p:blipFill rotWithShape="1">
          <a:blip r:embed="rId5">
            <a:alphaModFix/>
          </a:blip>
          <a:srcRect b="25403" l="13148" r="24770" t="12515"/>
          <a:stretch/>
        </p:blipFill>
        <p:spPr>
          <a:xfrm rot="1853184">
            <a:off x="1394181" y="3877069"/>
            <a:ext cx="810500" cy="1950525"/>
          </a:xfrm>
          <a:prstGeom prst="rect">
            <a:avLst/>
          </a:prstGeom>
          <a:noFill/>
          <a:ln>
            <a:noFill/>
          </a:ln>
        </p:spPr>
      </p:pic>
      <p:pic>
        <p:nvPicPr>
          <p:cNvPr id="1576" name="Google Shape;1576;p34"/>
          <p:cNvPicPr preferRelativeResize="0"/>
          <p:nvPr/>
        </p:nvPicPr>
        <p:blipFill rotWithShape="1">
          <a:blip r:embed="rId6">
            <a:alphaModFix/>
          </a:blip>
          <a:srcRect b="36381" l="27233" r="36427" t="36386"/>
          <a:stretch/>
        </p:blipFill>
        <p:spPr>
          <a:xfrm>
            <a:off x="5798212" y="4399838"/>
            <a:ext cx="509824" cy="531174"/>
          </a:xfrm>
          <a:prstGeom prst="rect">
            <a:avLst/>
          </a:prstGeom>
          <a:noFill/>
          <a:ln>
            <a:noFill/>
          </a:ln>
        </p:spPr>
      </p:pic>
      <p:sp>
        <p:nvSpPr>
          <p:cNvPr id="1577" name="Google Shape;1577;p34"/>
          <p:cNvSpPr/>
          <p:nvPr/>
        </p:nvSpPr>
        <p:spPr>
          <a:xfrm>
            <a:off x="3921813" y="467666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4900938" y="490016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7055538" y="4806563"/>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 name="Shape 147"/>
        <p:cNvGrpSpPr/>
        <p:nvPr/>
      </p:nvGrpSpPr>
      <p:grpSpPr>
        <a:xfrm>
          <a:off x="0" y="0"/>
          <a:ext cx="0" cy="0"/>
          <a:chOff x="0" y="0"/>
          <a:chExt cx="0" cy="0"/>
        </a:xfrm>
      </p:grpSpPr>
      <p:grpSp>
        <p:nvGrpSpPr>
          <p:cNvPr id="148" name="Google Shape;148;p5"/>
          <p:cNvGrpSpPr/>
          <p:nvPr/>
        </p:nvGrpSpPr>
        <p:grpSpPr>
          <a:xfrm>
            <a:off x="9000" y="153506"/>
            <a:ext cx="9126000" cy="4807600"/>
            <a:chOff x="9000" y="153506"/>
            <a:chExt cx="9126000" cy="4807600"/>
          </a:xfrm>
        </p:grpSpPr>
        <p:cxnSp>
          <p:nvCxnSpPr>
            <p:cNvPr id="149" name="Google Shape;149;p5"/>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0" name="Google Shape;150;p5"/>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1" name="Google Shape;151;p5"/>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2" name="Google Shape;152;p5"/>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3" name="Google Shape;153;p5"/>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4" name="Google Shape;154;p5"/>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5" name="Google Shape;155;p5"/>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6" name="Google Shape;156;p5"/>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7" name="Google Shape;157;p5"/>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8" name="Google Shape;158;p5"/>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59" name="Google Shape;159;p5"/>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60" name="Google Shape;160;p5"/>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61" name="Google Shape;161;p5"/>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62" name="Google Shape;162;p5"/>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63" name="Google Shape;163;p5"/>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64" name="Google Shape;164;p5"/>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5"/>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5"/>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67" name="Google Shape;167;p5"/>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68" name="Google Shape;168;p5"/>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5"/>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5"/>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5"/>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72" name="Google Shape;172;p5"/>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73" name="Google Shape;173;p5"/>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74" name="Google Shape;174;p5"/>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5"/>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5"/>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77" name="Google Shape;177;p5"/>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178" name="Google Shape;178;p5"/>
          <p:cNvSpPr txBox="1"/>
          <p:nvPr>
            <p:ph idx="1" type="subTitle"/>
          </p:nvPr>
        </p:nvSpPr>
        <p:spPr>
          <a:xfrm>
            <a:off x="1372975" y="2011800"/>
            <a:ext cx="2743200" cy="815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3000">
                <a:latin typeface="Passion One"/>
                <a:ea typeface="Passion One"/>
                <a:cs typeface="Passion One"/>
                <a:sym typeface="Passion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79" name="Google Shape;179;p5"/>
          <p:cNvSpPr txBox="1"/>
          <p:nvPr>
            <p:ph idx="2" type="subTitle"/>
          </p:nvPr>
        </p:nvSpPr>
        <p:spPr>
          <a:xfrm>
            <a:off x="5027850" y="2011800"/>
            <a:ext cx="2743200" cy="815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3000">
                <a:latin typeface="Passion One"/>
                <a:ea typeface="Passion One"/>
                <a:cs typeface="Passion One"/>
                <a:sym typeface="Passion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80" name="Google Shape;180;p5"/>
          <p:cNvSpPr txBox="1"/>
          <p:nvPr>
            <p:ph idx="3" type="subTitle"/>
          </p:nvPr>
        </p:nvSpPr>
        <p:spPr>
          <a:xfrm>
            <a:off x="1372963" y="2798725"/>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5"/>
          <p:cNvSpPr txBox="1"/>
          <p:nvPr>
            <p:ph idx="4" type="subTitle"/>
          </p:nvPr>
        </p:nvSpPr>
        <p:spPr>
          <a:xfrm>
            <a:off x="5027838" y="2798725"/>
            <a:ext cx="27432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5"/>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 name="Google Shape;183;p5"/>
          <p:cNvSpPr/>
          <p:nvPr/>
        </p:nvSpPr>
        <p:spPr>
          <a:xfrm>
            <a:off x="471738" y="462536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flipH="1">
            <a:off x="42355" y="252435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8732375" y="47872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7965288" y="465013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flipH="1">
            <a:off x="1254280" y="2387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flipH="1">
            <a:off x="7437017" y="437800"/>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flipH="1">
            <a:off x="217705" y="43205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flipH="1">
            <a:off x="763005" y="3072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5"/>
          <p:cNvPicPr preferRelativeResize="0"/>
          <p:nvPr/>
        </p:nvPicPr>
        <p:blipFill rotWithShape="1">
          <a:blip r:embed="rId2">
            <a:alphaModFix/>
          </a:blip>
          <a:srcRect b="28017" l="16559" r="16559" t="15530"/>
          <a:stretch/>
        </p:blipFill>
        <p:spPr>
          <a:xfrm flipH="1">
            <a:off x="128877" y="1793325"/>
            <a:ext cx="348107" cy="408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 name="Shape 192"/>
        <p:cNvGrpSpPr/>
        <p:nvPr/>
      </p:nvGrpSpPr>
      <p:grpSpPr>
        <a:xfrm>
          <a:off x="0" y="0"/>
          <a:ext cx="0" cy="0"/>
          <a:chOff x="0" y="0"/>
          <a:chExt cx="0" cy="0"/>
        </a:xfrm>
      </p:grpSpPr>
      <p:grpSp>
        <p:nvGrpSpPr>
          <p:cNvPr id="193" name="Google Shape;193;p6"/>
          <p:cNvGrpSpPr/>
          <p:nvPr/>
        </p:nvGrpSpPr>
        <p:grpSpPr>
          <a:xfrm>
            <a:off x="9000" y="153506"/>
            <a:ext cx="9126000" cy="4807600"/>
            <a:chOff x="9000" y="153506"/>
            <a:chExt cx="9126000" cy="4807600"/>
          </a:xfrm>
        </p:grpSpPr>
        <p:cxnSp>
          <p:nvCxnSpPr>
            <p:cNvPr id="194" name="Google Shape;194;p6"/>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95" name="Google Shape;195;p6"/>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96" name="Google Shape;196;p6"/>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97" name="Google Shape;197;p6"/>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98" name="Google Shape;198;p6"/>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199" name="Google Shape;199;p6"/>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00" name="Google Shape;200;p6"/>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01" name="Google Shape;201;p6"/>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02" name="Google Shape;202;p6"/>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03" name="Google Shape;203;p6"/>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04" name="Google Shape;204;p6"/>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05" name="Google Shape;205;p6"/>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06" name="Google Shape;206;p6"/>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07" name="Google Shape;207;p6"/>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08" name="Google Shape;208;p6"/>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09" name="Google Shape;209;p6"/>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10" name="Google Shape;210;p6"/>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11" name="Google Shape;211;p6"/>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12" name="Google Shape;212;p6"/>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13" name="Google Shape;213;p6"/>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14" name="Google Shape;214;p6"/>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6"/>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6"/>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17" name="Google Shape;217;p6"/>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18" name="Google Shape;218;p6"/>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19" name="Google Shape;219;p6"/>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20" name="Google Shape;220;p6"/>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21" name="Google Shape;221;p6"/>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22" name="Google Shape;222;p6"/>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223" name="Google Shape;223;p6"/>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24" name="Google Shape;224;p6"/>
          <p:cNvPicPr preferRelativeResize="0"/>
          <p:nvPr/>
        </p:nvPicPr>
        <p:blipFill rotWithShape="1">
          <a:blip r:embed="rId2">
            <a:alphaModFix/>
          </a:blip>
          <a:srcRect b="36381" l="27233" r="36427" t="36386"/>
          <a:stretch/>
        </p:blipFill>
        <p:spPr>
          <a:xfrm>
            <a:off x="74275" y="1537938"/>
            <a:ext cx="509824" cy="531174"/>
          </a:xfrm>
          <a:prstGeom prst="rect">
            <a:avLst/>
          </a:prstGeom>
          <a:noFill/>
          <a:ln>
            <a:noFill/>
          </a:ln>
        </p:spPr>
      </p:pic>
      <p:sp>
        <p:nvSpPr>
          <p:cNvPr id="225" name="Google Shape;225;p6"/>
          <p:cNvSpPr/>
          <p:nvPr/>
        </p:nvSpPr>
        <p:spPr>
          <a:xfrm>
            <a:off x="217788" y="42784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462300" y="388303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8732375" y="47872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8041488" y="487873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8727663" y="19119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7835400" y="3911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6"/>
          <p:cNvPicPr preferRelativeResize="0"/>
          <p:nvPr/>
        </p:nvPicPr>
        <p:blipFill rotWithShape="1">
          <a:blip r:embed="rId3">
            <a:alphaModFix/>
          </a:blip>
          <a:srcRect b="22758" l="23604" r="20168" t="5288"/>
          <a:stretch/>
        </p:blipFill>
        <p:spPr>
          <a:xfrm rot="-2069709">
            <a:off x="8954097" y="2217651"/>
            <a:ext cx="1259250" cy="3878095"/>
          </a:xfrm>
          <a:prstGeom prst="rect">
            <a:avLst/>
          </a:prstGeom>
          <a:noFill/>
          <a:ln>
            <a:noFill/>
          </a:ln>
        </p:spPr>
      </p:pic>
      <p:pic>
        <p:nvPicPr>
          <p:cNvPr id="232" name="Google Shape;232;p6"/>
          <p:cNvPicPr preferRelativeResize="0"/>
          <p:nvPr/>
        </p:nvPicPr>
        <p:blipFill rotWithShape="1">
          <a:blip r:embed="rId4">
            <a:alphaModFix/>
          </a:blip>
          <a:srcRect b="36381" l="27233" r="36427" t="36386"/>
          <a:stretch/>
        </p:blipFill>
        <p:spPr>
          <a:xfrm>
            <a:off x="4046700" y="4414100"/>
            <a:ext cx="509824" cy="5311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3" name="Shape 233"/>
        <p:cNvGrpSpPr/>
        <p:nvPr/>
      </p:nvGrpSpPr>
      <p:grpSpPr>
        <a:xfrm>
          <a:off x="0" y="0"/>
          <a:ext cx="0" cy="0"/>
          <a:chOff x="0" y="0"/>
          <a:chExt cx="0" cy="0"/>
        </a:xfrm>
      </p:grpSpPr>
      <p:grpSp>
        <p:nvGrpSpPr>
          <p:cNvPr id="234" name="Google Shape;234;p7"/>
          <p:cNvGrpSpPr/>
          <p:nvPr/>
        </p:nvGrpSpPr>
        <p:grpSpPr>
          <a:xfrm>
            <a:off x="9000" y="153506"/>
            <a:ext cx="9126000" cy="4807600"/>
            <a:chOff x="9000" y="153506"/>
            <a:chExt cx="9126000" cy="4807600"/>
          </a:xfrm>
        </p:grpSpPr>
        <p:cxnSp>
          <p:nvCxnSpPr>
            <p:cNvPr id="235" name="Google Shape;235;p7"/>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36" name="Google Shape;236;p7"/>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37" name="Google Shape;237;p7"/>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38" name="Google Shape;238;p7"/>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39" name="Google Shape;239;p7"/>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40" name="Google Shape;240;p7"/>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41" name="Google Shape;241;p7"/>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42" name="Google Shape;242;p7"/>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43" name="Google Shape;243;p7"/>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44" name="Google Shape;244;p7"/>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45" name="Google Shape;245;p7"/>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46" name="Google Shape;246;p7"/>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47" name="Google Shape;247;p7"/>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48" name="Google Shape;248;p7"/>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49" name="Google Shape;249;p7"/>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50" name="Google Shape;250;p7"/>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51" name="Google Shape;251;p7"/>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52" name="Google Shape;252;p7"/>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53" name="Google Shape;253;p7"/>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54" name="Google Shape;254;p7"/>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55" name="Google Shape;255;p7"/>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56" name="Google Shape;256;p7"/>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57" name="Google Shape;257;p7"/>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58" name="Google Shape;258;p7"/>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59" name="Google Shape;259;p7"/>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60" name="Google Shape;260;p7"/>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61" name="Google Shape;261;p7"/>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62" name="Google Shape;262;p7"/>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63" name="Google Shape;263;p7"/>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264" name="Google Shape;264;p7"/>
          <p:cNvSpPr txBox="1"/>
          <p:nvPr>
            <p:ph idx="1" type="body"/>
          </p:nvPr>
        </p:nvSpPr>
        <p:spPr>
          <a:xfrm>
            <a:off x="720000" y="1661300"/>
            <a:ext cx="4406100" cy="240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999999"/>
              </a:buClr>
              <a:buSzPts val="800"/>
              <a:buFont typeface="Open Sans"/>
              <a:buChar char="●"/>
              <a:defRPr sz="1400">
                <a:solidFill>
                  <a:srgbClr val="434343"/>
                </a:solidFill>
              </a:defRPr>
            </a:lvl1pPr>
            <a:lvl2pPr indent="-279400" lvl="1" marL="914400" rtl="0">
              <a:lnSpc>
                <a:spcPct val="100000"/>
              </a:lnSpc>
              <a:spcBef>
                <a:spcPts val="0"/>
              </a:spcBef>
              <a:spcAft>
                <a:spcPts val="0"/>
              </a:spcAft>
              <a:buClr>
                <a:srgbClr val="999999"/>
              </a:buClr>
              <a:buSzPts val="800"/>
              <a:buFont typeface="Open Sans"/>
              <a:buChar char="○"/>
              <a:defRPr>
                <a:solidFill>
                  <a:srgbClr val="434343"/>
                </a:solidFill>
              </a:defRPr>
            </a:lvl2pPr>
            <a:lvl3pPr indent="-279400" lvl="2" marL="1371600" rtl="0">
              <a:lnSpc>
                <a:spcPct val="100000"/>
              </a:lnSpc>
              <a:spcBef>
                <a:spcPts val="0"/>
              </a:spcBef>
              <a:spcAft>
                <a:spcPts val="0"/>
              </a:spcAft>
              <a:buClr>
                <a:srgbClr val="999999"/>
              </a:buClr>
              <a:buSzPts val="800"/>
              <a:buFont typeface="Open Sans"/>
              <a:buChar char="■"/>
              <a:defRPr>
                <a:solidFill>
                  <a:srgbClr val="434343"/>
                </a:solidFill>
              </a:defRPr>
            </a:lvl3pPr>
            <a:lvl4pPr indent="-279400" lvl="3" marL="1828800" rtl="0">
              <a:lnSpc>
                <a:spcPct val="100000"/>
              </a:lnSpc>
              <a:spcBef>
                <a:spcPts val="0"/>
              </a:spcBef>
              <a:spcAft>
                <a:spcPts val="0"/>
              </a:spcAft>
              <a:buClr>
                <a:srgbClr val="999999"/>
              </a:buClr>
              <a:buSzPts val="800"/>
              <a:buFont typeface="Open Sans"/>
              <a:buChar char="●"/>
              <a:defRPr>
                <a:solidFill>
                  <a:srgbClr val="434343"/>
                </a:solidFill>
              </a:defRPr>
            </a:lvl4pPr>
            <a:lvl5pPr indent="-304800" lvl="4" marL="2286000" rtl="0">
              <a:lnSpc>
                <a:spcPct val="100000"/>
              </a:lnSpc>
              <a:spcBef>
                <a:spcPts val="0"/>
              </a:spcBef>
              <a:spcAft>
                <a:spcPts val="0"/>
              </a:spcAft>
              <a:buClr>
                <a:srgbClr val="999999"/>
              </a:buClr>
              <a:buSzPts val="1200"/>
              <a:buFont typeface="Open Sans"/>
              <a:buChar char="○"/>
              <a:defRPr>
                <a:solidFill>
                  <a:srgbClr val="434343"/>
                </a:solidFill>
              </a:defRPr>
            </a:lvl5pPr>
            <a:lvl6pPr indent="-304800" lvl="5" marL="2743200" rtl="0">
              <a:lnSpc>
                <a:spcPct val="100000"/>
              </a:lnSpc>
              <a:spcBef>
                <a:spcPts val="0"/>
              </a:spcBef>
              <a:spcAft>
                <a:spcPts val="0"/>
              </a:spcAft>
              <a:buClr>
                <a:srgbClr val="999999"/>
              </a:buClr>
              <a:buSzPts val="1200"/>
              <a:buFont typeface="Open Sans"/>
              <a:buChar char="■"/>
              <a:defRPr>
                <a:solidFill>
                  <a:srgbClr val="434343"/>
                </a:solidFill>
              </a:defRPr>
            </a:lvl6pPr>
            <a:lvl7pPr indent="-273050" lvl="6" marL="3200400" rtl="0">
              <a:lnSpc>
                <a:spcPct val="100000"/>
              </a:lnSpc>
              <a:spcBef>
                <a:spcPts val="0"/>
              </a:spcBef>
              <a:spcAft>
                <a:spcPts val="0"/>
              </a:spcAft>
              <a:buClr>
                <a:srgbClr val="999999"/>
              </a:buClr>
              <a:buSzPts val="700"/>
              <a:buFont typeface="Open Sans"/>
              <a:buChar char="●"/>
              <a:defRPr>
                <a:solidFill>
                  <a:srgbClr val="434343"/>
                </a:solidFill>
              </a:defRPr>
            </a:lvl7pPr>
            <a:lvl8pPr indent="-273050" lvl="7" marL="3657600" rtl="0">
              <a:lnSpc>
                <a:spcPct val="100000"/>
              </a:lnSpc>
              <a:spcBef>
                <a:spcPts val="0"/>
              </a:spcBef>
              <a:spcAft>
                <a:spcPts val="0"/>
              </a:spcAft>
              <a:buClr>
                <a:srgbClr val="999999"/>
              </a:buClr>
              <a:buSzPts val="700"/>
              <a:buFont typeface="Open Sans"/>
              <a:buChar char="○"/>
              <a:defRPr>
                <a:solidFill>
                  <a:srgbClr val="434343"/>
                </a:solidFill>
              </a:defRPr>
            </a:lvl8pPr>
            <a:lvl9pPr indent="-266700" lvl="8" marL="4114800" rtl="0">
              <a:lnSpc>
                <a:spcPct val="100000"/>
              </a:lnSpc>
              <a:spcBef>
                <a:spcPts val="0"/>
              </a:spcBef>
              <a:spcAft>
                <a:spcPts val="0"/>
              </a:spcAft>
              <a:buClr>
                <a:srgbClr val="999999"/>
              </a:buClr>
              <a:buSzPts val="600"/>
              <a:buFont typeface="Open Sans"/>
              <a:buChar char="■"/>
              <a:defRPr>
                <a:solidFill>
                  <a:srgbClr val="434343"/>
                </a:solidFill>
              </a:defRPr>
            </a:lvl9pPr>
          </a:lstStyle>
          <a:p/>
        </p:txBody>
      </p:sp>
      <p:sp>
        <p:nvSpPr>
          <p:cNvPr id="265" name="Google Shape;265;p7"/>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66" name="Google Shape;266;p7"/>
          <p:cNvPicPr preferRelativeResize="0"/>
          <p:nvPr/>
        </p:nvPicPr>
        <p:blipFill rotWithShape="1">
          <a:blip r:embed="rId2">
            <a:alphaModFix/>
          </a:blip>
          <a:srcRect b="36381" l="27233" r="36427" t="36386"/>
          <a:stretch/>
        </p:blipFill>
        <p:spPr>
          <a:xfrm>
            <a:off x="340075" y="59838"/>
            <a:ext cx="509824" cy="531174"/>
          </a:xfrm>
          <a:prstGeom prst="rect">
            <a:avLst/>
          </a:prstGeom>
          <a:noFill/>
          <a:ln>
            <a:noFill/>
          </a:ln>
        </p:spPr>
      </p:pic>
      <p:pic>
        <p:nvPicPr>
          <p:cNvPr id="267" name="Google Shape;267;p7"/>
          <p:cNvPicPr preferRelativeResize="0"/>
          <p:nvPr/>
        </p:nvPicPr>
        <p:blipFill rotWithShape="1">
          <a:blip r:embed="rId3">
            <a:alphaModFix/>
          </a:blip>
          <a:srcRect b="28017" l="16559" r="16559" t="15530"/>
          <a:stretch/>
        </p:blipFill>
        <p:spPr>
          <a:xfrm>
            <a:off x="141521" y="2448150"/>
            <a:ext cx="348107" cy="408300"/>
          </a:xfrm>
          <a:prstGeom prst="rect">
            <a:avLst/>
          </a:prstGeom>
          <a:noFill/>
          <a:ln>
            <a:noFill/>
          </a:ln>
        </p:spPr>
      </p:pic>
      <p:sp>
        <p:nvSpPr>
          <p:cNvPr id="268" name="Google Shape;268;p7"/>
          <p:cNvSpPr/>
          <p:nvPr/>
        </p:nvSpPr>
        <p:spPr>
          <a:xfrm>
            <a:off x="8628525" y="244815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8925825" y="28799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433950" y="416888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3596608">
            <a:off x="8818901" y="4186041"/>
            <a:ext cx="129978" cy="12997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8880063" y="18357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7835400" y="2387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4724388" y="2968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7"/>
          <p:cNvPicPr preferRelativeResize="0"/>
          <p:nvPr/>
        </p:nvPicPr>
        <p:blipFill rotWithShape="1">
          <a:blip r:embed="rId4">
            <a:alphaModFix/>
          </a:blip>
          <a:srcRect b="28732" l="19829" r="25617" t="16714"/>
          <a:stretch/>
        </p:blipFill>
        <p:spPr>
          <a:xfrm rot="-7199998">
            <a:off x="8443344" y="102053"/>
            <a:ext cx="810502" cy="1950533"/>
          </a:xfrm>
          <a:prstGeom prst="rect">
            <a:avLst/>
          </a:prstGeom>
          <a:noFill/>
          <a:ln>
            <a:noFill/>
          </a:ln>
        </p:spPr>
      </p:pic>
      <p:pic>
        <p:nvPicPr>
          <p:cNvPr id="276" name="Google Shape;276;p7"/>
          <p:cNvPicPr preferRelativeResize="0"/>
          <p:nvPr/>
        </p:nvPicPr>
        <p:blipFill rotWithShape="1">
          <a:blip r:embed="rId5">
            <a:alphaModFix/>
          </a:blip>
          <a:srcRect b="21010" l="20673" r="33710" t="17394"/>
          <a:stretch/>
        </p:blipFill>
        <p:spPr>
          <a:xfrm rot="-2699992">
            <a:off x="-389774" y="-518312"/>
            <a:ext cx="651348" cy="2116623"/>
          </a:xfrm>
          <a:prstGeom prst="rect">
            <a:avLst/>
          </a:prstGeom>
          <a:noFill/>
          <a:ln>
            <a:noFill/>
          </a:ln>
        </p:spPr>
      </p:pic>
      <p:sp>
        <p:nvSpPr>
          <p:cNvPr id="277" name="Google Shape;277;p7"/>
          <p:cNvSpPr/>
          <p:nvPr/>
        </p:nvSpPr>
        <p:spPr>
          <a:xfrm>
            <a:off x="719988" y="45385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8" name="Shape 278"/>
        <p:cNvGrpSpPr/>
        <p:nvPr/>
      </p:nvGrpSpPr>
      <p:grpSpPr>
        <a:xfrm>
          <a:off x="0" y="0"/>
          <a:ext cx="0" cy="0"/>
          <a:chOff x="0" y="0"/>
          <a:chExt cx="0" cy="0"/>
        </a:xfrm>
      </p:grpSpPr>
      <p:grpSp>
        <p:nvGrpSpPr>
          <p:cNvPr id="279" name="Google Shape;279;p8"/>
          <p:cNvGrpSpPr/>
          <p:nvPr/>
        </p:nvGrpSpPr>
        <p:grpSpPr>
          <a:xfrm>
            <a:off x="9000" y="153506"/>
            <a:ext cx="9126000" cy="4807600"/>
            <a:chOff x="9000" y="153506"/>
            <a:chExt cx="9126000" cy="4807600"/>
          </a:xfrm>
        </p:grpSpPr>
        <p:cxnSp>
          <p:nvCxnSpPr>
            <p:cNvPr id="280" name="Google Shape;280;p8"/>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81" name="Google Shape;281;p8"/>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82" name="Google Shape;282;p8"/>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83" name="Google Shape;283;p8"/>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84" name="Google Shape;284;p8"/>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85" name="Google Shape;285;p8"/>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86" name="Google Shape;286;p8"/>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87" name="Google Shape;287;p8"/>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88" name="Google Shape;288;p8"/>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89" name="Google Shape;289;p8"/>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90" name="Google Shape;290;p8"/>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91" name="Google Shape;291;p8"/>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92" name="Google Shape;292;p8"/>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93" name="Google Shape;293;p8"/>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94" name="Google Shape;294;p8"/>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95" name="Google Shape;295;p8"/>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96" name="Google Shape;296;p8"/>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97" name="Google Shape;297;p8"/>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98" name="Google Shape;298;p8"/>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299" name="Google Shape;299;p8"/>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00" name="Google Shape;300;p8"/>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01" name="Google Shape;301;p8"/>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02" name="Google Shape;302;p8"/>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03" name="Google Shape;303;p8"/>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04" name="Google Shape;304;p8"/>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05" name="Google Shape;305;p8"/>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06" name="Google Shape;306;p8"/>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07" name="Google Shape;307;p8"/>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08" name="Google Shape;308;p8"/>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309" name="Google Shape;309;p8"/>
          <p:cNvSpPr txBox="1"/>
          <p:nvPr>
            <p:ph type="title"/>
          </p:nvPr>
        </p:nvSpPr>
        <p:spPr>
          <a:xfrm>
            <a:off x="947775" y="1809000"/>
            <a:ext cx="7248600" cy="12582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310" name="Google Shape;310;p8"/>
          <p:cNvPicPr preferRelativeResize="0"/>
          <p:nvPr/>
        </p:nvPicPr>
        <p:blipFill rotWithShape="1">
          <a:blip r:embed="rId2">
            <a:alphaModFix/>
          </a:blip>
          <a:srcRect b="21010" l="20673" r="33710" t="17394"/>
          <a:stretch/>
        </p:blipFill>
        <p:spPr>
          <a:xfrm rot="-2699992">
            <a:off x="141451" y="-627612"/>
            <a:ext cx="651348" cy="2116623"/>
          </a:xfrm>
          <a:prstGeom prst="rect">
            <a:avLst/>
          </a:prstGeom>
          <a:noFill/>
          <a:ln>
            <a:noFill/>
          </a:ln>
        </p:spPr>
      </p:pic>
      <p:pic>
        <p:nvPicPr>
          <p:cNvPr id="311" name="Google Shape;311;p8"/>
          <p:cNvPicPr preferRelativeResize="0"/>
          <p:nvPr/>
        </p:nvPicPr>
        <p:blipFill rotWithShape="1">
          <a:blip r:embed="rId3">
            <a:alphaModFix/>
          </a:blip>
          <a:srcRect b="36381" l="27233" r="36427" t="36386"/>
          <a:stretch/>
        </p:blipFill>
        <p:spPr>
          <a:xfrm>
            <a:off x="8224650" y="1310913"/>
            <a:ext cx="509824" cy="531174"/>
          </a:xfrm>
          <a:prstGeom prst="rect">
            <a:avLst/>
          </a:prstGeom>
          <a:noFill/>
          <a:ln>
            <a:noFill/>
          </a:ln>
        </p:spPr>
      </p:pic>
      <p:sp>
        <p:nvSpPr>
          <p:cNvPr id="312" name="Google Shape;312;p8"/>
          <p:cNvSpPr/>
          <p:nvPr/>
        </p:nvSpPr>
        <p:spPr>
          <a:xfrm flipH="1">
            <a:off x="2545388" y="391125"/>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8"/>
          <p:cNvPicPr preferRelativeResize="0"/>
          <p:nvPr/>
        </p:nvPicPr>
        <p:blipFill rotWithShape="1">
          <a:blip r:embed="rId4">
            <a:alphaModFix/>
          </a:blip>
          <a:srcRect b="22507" l="26230" r="26225" t="29948"/>
          <a:stretch/>
        </p:blipFill>
        <p:spPr>
          <a:xfrm rot="2554722">
            <a:off x="8043498" y="-1033763"/>
            <a:ext cx="1124351" cy="2705780"/>
          </a:xfrm>
          <a:prstGeom prst="rect">
            <a:avLst/>
          </a:prstGeom>
          <a:noFill/>
          <a:ln>
            <a:noFill/>
          </a:ln>
        </p:spPr>
      </p:pic>
      <p:pic>
        <p:nvPicPr>
          <p:cNvPr id="314" name="Google Shape;314;p8"/>
          <p:cNvPicPr preferRelativeResize="0"/>
          <p:nvPr/>
        </p:nvPicPr>
        <p:blipFill rotWithShape="1">
          <a:blip r:embed="rId5">
            <a:alphaModFix/>
          </a:blip>
          <a:srcRect b="36381" l="27233" r="36427" t="36386"/>
          <a:stretch/>
        </p:blipFill>
        <p:spPr>
          <a:xfrm>
            <a:off x="43975" y="2172513"/>
            <a:ext cx="509824" cy="531174"/>
          </a:xfrm>
          <a:prstGeom prst="rect">
            <a:avLst/>
          </a:prstGeom>
          <a:noFill/>
          <a:ln>
            <a:noFill/>
          </a:ln>
        </p:spPr>
      </p:pic>
      <p:sp>
        <p:nvSpPr>
          <p:cNvPr id="315" name="Google Shape;315;p8"/>
          <p:cNvSpPr/>
          <p:nvPr/>
        </p:nvSpPr>
        <p:spPr>
          <a:xfrm>
            <a:off x="217788" y="42784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462300" y="388303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8732375" y="4787225"/>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8727663" y="19119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8"/>
          <p:cNvPicPr preferRelativeResize="0"/>
          <p:nvPr/>
        </p:nvPicPr>
        <p:blipFill rotWithShape="1">
          <a:blip r:embed="rId6">
            <a:alphaModFix/>
          </a:blip>
          <a:srcRect b="22758" l="23604" r="20168" t="5288"/>
          <a:stretch/>
        </p:blipFill>
        <p:spPr>
          <a:xfrm rot="-2069709">
            <a:off x="8954097" y="2217651"/>
            <a:ext cx="1259250" cy="3878095"/>
          </a:xfrm>
          <a:prstGeom prst="rect">
            <a:avLst/>
          </a:prstGeom>
          <a:noFill/>
          <a:ln>
            <a:noFill/>
          </a:ln>
        </p:spPr>
      </p:pic>
      <p:pic>
        <p:nvPicPr>
          <p:cNvPr id="320" name="Google Shape;320;p8"/>
          <p:cNvPicPr preferRelativeResize="0"/>
          <p:nvPr/>
        </p:nvPicPr>
        <p:blipFill rotWithShape="1">
          <a:blip r:embed="rId7">
            <a:alphaModFix/>
          </a:blip>
          <a:srcRect b="36381" l="27233" r="36427" t="36386"/>
          <a:stretch/>
        </p:blipFill>
        <p:spPr>
          <a:xfrm>
            <a:off x="4285125" y="4408350"/>
            <a:ext cx="509824" cy="531174"/>
          </a:xfrm>
          <a:prstGeom prst="rect">
            <a:avLst/>
          </a:prstGeom>
          <a:noFill/>
          <a:ln>
            <a:noFill/>
          </a:ln>
        </p:spPr>
      </p:pic>
      <p:pic>
        <p:nvPicPr>
          <p:cNvPr id="321" name="Google Shape;321;p8"/>
          <p:cNvPicPr preferRelativeResize="0"/>
          <p:nvPr/>
        </p:nvPicPr>
        <p:blipFill rotWithShape="1">
          <a:blip r:embed="rId8">
            <a:alphaModFix/>
          </a:blip>
          <a:srcRect b="21634" l="25119" r="12640" t="16126"/>
          <a:stretch/>
        </p:blipFill>
        <p:spPr>
          <a:xfrm rot="1769726">
            <a:off x="5393044" y="-1132004"/>
            <a:ext cx="986666" cy="2374558"/>
          </a:xfrm>
          <a:prstGeom prst="rect">
            <a:avLst/>
          </a:prstGeom>
          <a:noFill/>
          <a:ln>
            <a:noFill/>
          </a:ln>
        </p:spPr>
      </p:pic>
      <p:sp>
        <p:nvSpPr>
          <p:cNvPr id="322" name="Google Shape;322;p8"/>
          <p:cNvSpPr/>
          <p:nvPr/>
        </p:nvSpPr>
        <p:spPr>
          <a:xfrm>
            <a:off x="8041488" y="487873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3" name="Shape 323"/>
        <p:cNvGrpSpPr/>
        <p:nvPr/>
      </p:nvGrpSpPr>
      <p:grpSpPr>
        <a:xfrm>
          <a:off x="0" y="0"/>
          <a:ext cx="0" cy="0"/>
          <a:chOff x="0" y="0"/>
          <a:chExt cx="0" cy="0"/>
        </a:xfrm>
      </p:grpSpPr>
      <p:grpSp>
        <p:nvGrpSpPr>
          <p:cNvPr id="324" name="Google Shape;324;p9"/>
          <p:cNvGrpSpPr/>
          <p:nvPr/>
        </p:nvGrpSpPr>
        <p:grpSpPr>
          <a:xfrm>
            <a:off x="9000" y="153506"/>
            <a:ext cx="9126000" cy="4807600"/>
            <a:chOff x="9000" y="153506"/>
            <a:chExt cx="9126000" cy="4807600"/>
          </a:xfrm>
        </p:grpSpPr>
        <p:cxnSp>
          <p:nvCxnSpPr>
            <p:cNvPr id="325" name="Google Shape;325;p9"/>
            <p:cNvCxnSpPr/>
            <p:nvPr/>
          </p:nvCxnSpPr>
          <p:spPr>
            <a:xfrm>
              <a:off x="9000" y="153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26" name="Google Shape;326;p9"/>
            <p:cNvCxnSpPr/>
            <p:nvPr/>
          </p:nvCxnSpPr>
          <p:spPr>
            <a:xfrm>
              <a:off x="9000" y="325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27" name="Google Shape;327;p9"/>
            <p:cNvCxnSpPr/>
            <p:nvPr/>
          </p:nvCxnSpPr>
          <p:spPr>
            <a:xfrm>
              <a:off x="9000" y="496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28" name="Google Shape;328;p9"/>
            <p:cNvCxnSpPr/>
            <p:nvPr/>
          </p:nvCxnSpPr>
          <p:spPr>
            <a:xfrm>
              <a:off x="9000" y="668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29" name="Google Shape;329;p9"/>
            <p:cNvCxnSpPr/>
            <p:nvPr/>
          </p:nvCxnSpPr>
          <p:spPr>
            <a:xfrm>
              <a:off x="9000" y="840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30" name="Google Shape;330;p9"/>
            <p:cNvCxnSpPr/>
            <p:nvPr/>
          </p:nvCxnSpPr>
          <p:spPr>
            <a:xfrm>
              <a:off x="9000" y="1012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31" name="Google Shape;331;p9"/>
            <p:cNvCxnSpPr/>
            <p:nvPr/>
          </p:nvCxnSpPr>
          <p:spPr>
            <a:xfrm>
              <a:off x="9000" y="1183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32" name="Google Shape;332;p9"/>
            <p:cNvCxnSpPr/>
            <p:nvPr/>
          </p:nvCxnSpPr>
          <p:spPr>
            <a:xfrm>
              <a:off x="9000" y="1355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33" name="Google Shape;333;p9"/>
            <p:cNvCxnSpPr/>
            <p:nvPr/>
          </p:nvCxnSpPr>
          <p:spPr>
            <a:xfrm>
              <a:off x="9000" y="1527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34" name="Google Shape;334;p9"/>
            <p:cNvCxnSpPr/>
            <p:nvPr/>
          </p:nvCxnSpPr>
          <p:spPr>
            <a:xfrm>
              <a:off x="9000" y="1698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35" name="Google Shape;335;p9"/>
            <p:cNvCxnSpPr/>
            <p:nvPr/>
          </p:nvCxnSpPr>
          <p:spPr>
            <a:xfrm>
              <a:off x="9000" y="1870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36" name="Google Shape;336;p9"/>
            <p:cNvCxnSpPr/>
            <p:nvPr/>
          </p:nvCxnSpPr>
          <p:spPr>
            <a:xfrm>
              <a:off x="9000" y="2042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37" name="Google Shape;337;p9"/>
            <p:cNvCxnSpPr/>
            <p:nvPr/>
          </p:nvCxnSpPr>
          <p:spPr>
            <a:xfrm>
              <a:off x="9000" y="2213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38" name="Google Shape;338;p9"/>
            <p:cNvCxnSpPr/>
            <p:nvPr/>
          </p:nvCxnSpPr>
          <p:spPr>
            <a:xfrm>
              <a:off x="9000" y="2385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39" name="Google Shape;339;p9"/>
            <p:cNvCxnSpPr/>
            <p:nvPr/>
          </p:nvCxnSpPr>
          <p:spPr>
            <a:xfrm>
              <a:off x="9000" y="2557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40" name="Google Shape;340;p9"/>
            <p:cNvCxnSpPr/>
            <p:nvPr/>
          </p:nvCxnSpPr>
          <p:spPr>
            <a:xfrm>
              <a:off x="9000" y="2729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41" name="Google Shape;341;p9"/>
            <p:cNvCxnSpPr/>
            <p:nvPr/>
          </p:nvCxnSpPr>
          <p:spPr>
            <a:xfrm>
              <a:off x="9000" y="2900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42" name="Google Shape;342;p9"/>
            <p:cNvCxnSpPr/>
            <p:nvPr/>
          </p:nvCxnSpPr>
          <p:spPr>
            <a:xfrm>
              <a:off x="9000" y="3072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43" name="Google Shape;343;p9"/>
            <p:cNvCxnSpPr/>
            <p:nvPr/>
          </p:nvCxnSpPr>
          <p:spPr>
            <a:xfrm>
              <a:off x="9000" y="32441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44" name="Google Shape;344;p9"/>
            <p:cNvCxnSpPr/>
            <p:nvPr/>
          </p:nvCxnSpPr>
          <p:spPr>
            <a:xfrm>
              <a:off x="9000" y="34158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45" name="Google Shape;345;p9"/>
            <p:cNvCxnSpPr/>
            <p:nvPr/>
          </p:nvCxnSpPr>
          <p:spPr>
            <a:xfrm>
              <a:off x="9000" y="35875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46" name="Google Shape;346;p9"/>
            <p:cNvCxnSpPr/>
            <p:nvPr/>
          </p:nvCxnSpPr>
          <p:spPr>
            <a:xfrm>
              <a:off x="9000" y="37592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47" name="Google Shape;347;p9"/>
            <p:cNvCxnSpPr/>
            <p:nvPr/>
          </p:nvCxnSpPr>
          <p:spPr>
            <a:xfrm>
              <a:off x="9000" y="39309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48" name="Google Shape;348;p9"/>
            <p:cNvCxnSpPr/>
            <p:nvPr/>
          </p:nvCxnSpPr>
          <p:spPr>
            <a:xfrm>
              <a:off x="9000" y="41026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49" name="Google Shape;349;p9"/>
            <p:cNvCxnSpPr/>
            <p:nvPr/>
          </p:nvCxnSpPr>
          <p:spPr>
            <a:xfrm>
              <a:off x="9000" y="42743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50" name="Google Shape;350;p9"/>
            <p:cNvCxnSpPr/>
            <p:nvPr/>
          </p:nvCxnSpPr>
          <p:spPr>
            <a:xfrm>
              <a:off x="9000" y="44460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51" name="Google Shape;351;p9"/>
            <p:cNvCxnSpPr/>
            <p:nvPr/>
          </p:nvCxnSpPr>
          <p:spPr>
            <a:xfrm>
              <a:off x="9000" y="46177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52" name="Google Shape;352;p9"/>
            <p:cNvCxnSpPr/>
            <p:nvPr/>
          </p:nvCxnSpPr>
          <p:spPr>
            <a:xfrm>
              <a:off x="9000" y="4789406"/>
              <a:ext cx="9126000" cy="0"/>
            </a:xfrm>
            <a:prstGeom prst="straightConnector1">
              <a:avLst/>
            </a:prstGeom>
            <a:noFill/>
            <a:ln cap="flat" cmpd="sng" w="9525">
              <a:solidFill>
                <a:schemeClr val="lt2"/>
              </a:solidFill>
              <a:prstDash val="solid"/>
              <a:round/>
              <a:headEnd len="med" w="med" type="none"/>
              <a:tailEnd len="med" w="med" type="none"/>
            </a:ln>
          </p:spPr>
        </p:cxnSp>
        <p:cxnSp>
          <p:nvCxnSpPr>
            <p:cNvPr id="353" name="Google Shape;353;p9"/>
            <p:cNvCxnSpPr/>
            <p:nvPr/>
          </p:nvCxnSpPr>
          <p:spPr>
            <a:xfrm>
              <a:off x="9000" y="4961106"/>
              <a:ext cx="9126000" cy="0"/>
            </a:xfrm>
            <a:prstGeom prst="straightConnector1">
              <a:avLst/>
            </a:prstGeom>
            <a:noFill/>
            <a:ln cap="flat" cmpd="sng" w="9525">
              <a:solidFill>
                <a:schemeClr val="lt2"/>
              </a:solidFill>
              <a:prstDash val="solid"/>
              <a:round/>
              <a:headEnd len="med" w="med" type="none"/>
              <a:tailEnd len="med" w="med" type="none"/>
            </a:ln>
          </p:spPr>
        </p:cxnSp>
      </p:grpSp>
      <p:sp>
        <p:nvSpPr>
          <p:cNvPr id="354" name="Google Shape;354;p9"/>
          <p:cNvSpPr txBox="1"/>
          <p:nvPr>
            <p:ph type="title"/>
          </p:nvPr>
        </p:nvSpPr>
        <p:spPr>
          <a:xfrm>
            <a:off x="1837100" y="1123800"/>
            <a:ext cx="5469900" cy="189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1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5" name="Google Shape;355;p9"/>
          <p:cNvSpPr txBox="1"/>
          <p:nvPr>
            <p:ph idx="1" type="subTitle"/>
          </p:nvPr>
        </p:nvSpPr>
        <p:spPr>
          <a:xfrm>
            <a:off x="1837125" y="3132175"/>
            <a:ext cx="54699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56" name="Google Shape;356;p9"/>
          <p:cNvPicPr preferRelativeResize="0"/>
          <p:nvPr/>
        </p:nvPicPr>
        <p:blipFill rotWithShape="1">
          <a:blip r:embed="rId2">
            <a:alphaModFix/>
          </a:blip>
          <a:srcRect b="36381" l="27233" r="36427" t="36386"/>
          <a:stretch/>
        </p:blipFill>
        <p:spPr>
          <a:xfrm>
            <a:off x="8202475" y="274412"/>
            <a:ext cx="509824" cy="531174"/>
          </a:xfrm>
          <a:prstGeom prst="rect">
            <a:avLst/>
          </a:prstGeom>
          <a:noFill/>
          <a:ln>
            <a:noFill/>
          </a:ln>
        </p:spPr>
      </p:pic>
      <p:pic>
        <p:nvPicPr>
          <p:cNvPr id="357" name="Google Shape;357;p9"/>
          <p:cNvPicPr preferRelativeResize="0"/>
          <p:nvPr/>
        </p:nvPicPr>
        <p:blipFill rotWithShape="1">
          <a:blip r:embed="rId3">
            <a:alphaModFix/>
          </a:blip>
          <a:srcRect b="28017" l="16559" r="16559" t="15530"/>
          <a:stretch/>
        </p:blipFill>
        <p:spPr>
          <a:xfrm>
            <a:off x="8424008" y="4247238"/>
            <a:ext cx="348107" cy="408300"/>
          </a:xfrm>
          <a:prstGeom prst="rect">
            <a:avLst/>
          </a:prstGeom>
          <a:noFill/>
          <a:ln>
            <a:noFill/>
          </a:ln>
        </p:spPr>
      </p:pic>
      <p:sp>
        <p:nvSpPr>
          <p:cNvPr id="358" name="Google Shape;358;p9"/>
          <p:cNvSpPr/>
          <p:nvPr/>
        </p:nvSpPr>
        <p:spPr>
          <a:xfrm>
            <a:off x="3448163" y="4655525"/>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a:off x="8500188" y="2815038"/>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2587625" y="23325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8651463" y="22167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9"/>
          <p:cNvPicPr preferRelativeResize="0"/>
          <p:nvPr/>
        </p:nvPicPr>
        <p:blipFill rotWithShape="1">
          <a:blip r:embed="rId4">
            <a:alphaModFix/>
          </a:blip>
          <a:srcRect b="13202" l="18582" r="7823" t="13202"/>
          <a:stretch/>
        </p:blipFill>
        <p:spPr>
          <a:xfrm rot="-2141737">
            <a:off x="249238" y="3310901"/>
            <a:ext cx="1273574" cy="3064925"/>
          </a:xfrm>
          <a:prstGeom prst="rect">
            <a:avLst/>
          </a:prstGeom>
          <a:noFill/>
          <a:ln>
            <a:noFill/>
          </a:ln>
        </p:spPr>
      </p:pic>
      <p:pic>
        <p:nvPicPr>
          <p:cNvPr id="363" name="Google Shape;363;p9"/>
          <p:cNvPicPr preferRelativeResize="0"/>
          <p:nvPr/>
        </p:nvPicPr>
        <p:blipFill rotWithShape="1">
          <a:blip r:embed="rId5">
            <a:alphaModFix/>
          </a:blip>
          <a:srcRect b="15603" l="25349" r="5765" t="13373"/>
          <a:stretch/>
        </p:blipFill>
        <p:spPr>
          <a:xfrm rot="2025756">
            <a:off x="-486383" y="-198458"/>
            <a:ext cx="1262693" cy="3133071"/>
          </a:xfrm>
          <a:prstGeom prst="rect">
            <a:avLst/>
          </a:prstGeom>
          <a:noFill/>
          <a:ln>
            <a:noFill/>
          </a:ln>
        </p:spPr>
      </p:pic>
      <p:sp>
        <p:nvSpPr>
          <p:cNvPr id="364" name="Google Shape;364;p9"/>
          <p:cNvSpPr/>
          <p:nvPr/>
        </p:nvSpPr>
        <p:spPr>
          <a:xfrm>
            <a:off x="6898500" y="396100"/>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5" name="Shape 365"/>
        <p:cNvGrpSpPr/>
        <p:nvPr/>
      </p:nvGrpSpPr>
      <p:grpSpPr>
        <a:xfrm>
          <a:off x="0" y="0"/>
          <a:ext cx="0" cy="0"/>
          <a:chOff x="0" y="0"/>
          <a:chExt cx="0" cy="0"/>
        </a:xfrm>
      </p:grpSpPr>
      <p:sp>
        <p:nvSpPr>
          <p:cNvPr id="366" name="Google Shape;366;p10"/>
          <p:cNvSpPr txBox="1"/>
          <p:nvPr>
            <p:ph type="title"/>
          </p:nvPr>
        </p:nvSpPr>
        <p:spPr>
          <a:xfrm>
            <a:off x="720000" y="943850"/>
            <a:ext cx="4061100" cy="15441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500"/>
              <a:buNone/>
              <a:defRPr sz="39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367" name="Google Shape;367;p10"/>
          <p:cNvPicPr preferRelativeResize="0"/>
          <p:nvPr/>
        </p:nvPicPr>
        <p:blipFill rotWithShape="1">
          <a:blip r:embed="rId2">
            <a:alphaModFix/>
          </a:blip>
          <a:srcRect b="36381" l="27233" r="36427" t="36386"/>
          <a:stretch/>
        </p:blipFill>
        <p:spPr>
          <a:xfrm>
            <a:off x="8540900" y="1697275"/>
            <a:ext cx="509824" cy="531174"/>
          </a:xfrm>
          <a:prstGeom prst="rect">
            <a:avLst/>
          </a:prstGeom>
          <a:noFill/>
          <a:ln>
            <a:noFill/>
          </a:ln>
        </p:spPr>
      </p:pic>
      <p:sp>
        <p:nvSpPr>
          <p:cNvPr id="368" name="Google Shape;368;p10"/>
          <p:cNvSpPr/>
          <p:nvPr/>
        </p:nvSpPr>
        <p:spPr>
          <a:xfrm>
            <a:off x="331500" y="27184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0"/>
          <p:cNvSpPr/>
          <p:nvPr/>
        </p:nvSpPr>
        <p:spPr>
          <a:xfrm>
            <a:off x="8477888" y="38431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
          <p:cNvSpPr/>
          <p:nvPr/>
        </p:nvSpPr>
        <p:spPr>
          <a:xfrm>
            <a:off x="538725" y="3302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0"/>
          <p:cNvSpPr/>
          <p:nvPr/>
        </p:nvSpPr>
        <p:spPr>
          <a:xfrm>
            <a:off x="2511425" y="538050"/>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0"/>
          <p:cNvSpPr/>
          <p:nvPr/>
        </p:nvSpPr>
        <p:spPr>
          <a:xfrm>
            <a:off x="7863600" y="2557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10"/>
          <p:cNvPicPr preferRelativeResize="0"/>
          <p:nvPr/>
        </p:nvPicPr>
        <p:blipFill rotWithShape="1">
          <a:blip r:embed="rId3">
            <a:alphaModFix/>
          </a:blip>
          <a:srcRect b="28732" l="19829" r="25617" t="16714"/>
          <a:stretch/>
        </p:blipFill>
        <p:spPr>
          <a:xfrm>
            <a:off x="50931" y="-876632"/>
            <a:ext cx="810501" cy="1950531"/>
          </a:xfrm>
          <a:prstGeom prst="rect">
            <a:avLst/>
          </a:prstGeom>
          <a:noFill/>
          <a:ln>
            <a:noFill/>
          </a:ln>
        </p:spPr>
      </p:pic>
      <p:pic>
        <p:nvPicPr>
          <p:cNvPr id="374" name="Google Shape;374;p10"/>
          <p:cNvPicPr preferRelativeResize="0"/>
          <p:nvPr/>
        </p:nvPicPr>
        <p:blipFill rotWithShape="1">
          <a:blip r:embed="rId4">
            <a:alphaModFix/>
          </a:blip>
          <a:srcRect b="28017" l="16559" r="16559" t="15530"/>
          <a:stretch/>
        </p:blipFill>
        <p:spPr>
          <a:xfrm>
            <a:off x="224046" y="4150677"/>
            <a:ext cx="772159" cy="905626"/>
          </a:xfrm>
          <a:prstGeom prst="rect">
            <a:avLst/>
          </a:prstGeom>
          <a:noFill/>
          <a:ln>
            <a:noFill/>
          </a:ln>
        </p:spPr>
      </p:pic>
      <p:pic>
        <p:nvPicPr>
          <p:cNvPr id="375" name="Google Shape;375;p10"/>
          <p:cNvPicPr preferRelativeResize="0"/>
          <p:nvPr/>
        </p:nvPicPr>
        <p:blipFill rotWithShape="1">
          <a:blip r:embed="rId5">
            <a:alphaModFix/>
          </a:blip>
          <a:srcRect b="24455" l="24455" r="24455" t="24455"/>
          <a:stretch/>
        </p:blipFill>
        <p:spPr>
          <a:xfrm rot="-8100016">
            <a:off x="1864895" y="3694309"/>
            <a:ext cx="989907" cy="2382287"/>
          </a:xfrm>
          <a:prstGeom prst="rect">
            <a:avLst/>
          </a:prstGeom>
          <a:noFill/>
          <a:ln>
            <a:noFill/>
          </a:ln>
        </p:spPr>
      </p:pic>
      <p:pic>
        <p:nvPicPr>
          <p:cNvPr id="376" name="Google Shape;376;p10"/>
          <p:cNvPicPr preferRelativeResize="0"/>
          <p:nvPr/>
        </p:nvPicPr>
        <p:blipFill rotWithShape="1">
          <a:blip r:embed="rId6">
            <a:alphaModFix/>
          </a:blip>
          <a:srcRect b="22507" l="26230" r="26225" t="29948"/>
          <a:stretch/>
        </p:blipFill>
        <p:spPr>
          <a:xfrm rot="2554722">
            <a:off x="8119798" y="-1032188"/>
            <a:ext cx="1124351" cy="2705780"/>
          </a:xfrm>
          <a:prstGeom prst="rect">
            <a:avLst/>
          </a:prstGeom>
          <a:noFill/>
          <a:ln>
            <a:noFill/>
          </a:ln>
        </p:spPr>
      </p:pic>
      <p:sp>
        <p:nvSpPr>
          <p:cNvPr id="377" name="Google Shape;377;p10"/>
          <p:cNvSpPr/>
          <p:nvPr/>
        </p:nvSpPr>
        <p:spPr>
          <a:xfrm>
            <a:off x="2066300" y="2782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0"/>
          <p:cNvSpPr/>
          <p:nvPr/>
        </p:nvSpPr>
        <p:spPr>
          <a:xfrm>
            <a:off x="8750063" y="339362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31645"/>
            <a:ext cx="7704000" cy="64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500"/>
              <a:buFont typeface="Passion One"/>
              <a:buNone/>
              <a:defRPr sz="3500">
                <a:solidFill>
                  <a:schemeClr val="dk1"/>
                </a:solidFill>
                <a:latin typeface="Passion One"/>
                <a:ea typeface="Passion One"/>
                <a:cs typeface="Passion One"/>
                <a:sym typeface="Passion One"/>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ubik Light"/>
              <a:buChar char="●"/>
              <a:defRPr>
                <a:solidFill>
                  <a:schemeClr val="dk1"/>
                </a:solidFill>
                <a:latin typeface="Rubik Light"/>
                <a:ea typeface="Rubik Light"/>
                <a:cs typeface="Rubik Light"/>
                <a:sym typeface="Rubik Light"/>
              </a:defRPr>
            </a:lvl1pPr>
            <a:lvl2pPr indent="-317500" lvl="1" marL="914400">
              <a:lnSpc>
                <a:spcPct val="100000"/>
              </a:lnSpc>
              <a:spcBef>
                <a:spcPts val="1600"/>
              </a:spcBef>
              <a:spcAft>
                <a:spcPts val="0"/>
              </a:spcAft>
              <a:buClr>
                <a:schemeClr val="dk1"/>
              </a:buClr>
              <a:buSzPts val="1400"/>
              <a:buFont typeface="Rubik Light"/>
              <a:buChar char="○"/>
              <a:defRPr>
                <a:solidFill>
                  <a:schemeClr val="dk1"/>
                </a:solidFill>
                <a:latin typeface="Rubik Light"/>
                <a:ea typeface="Rubik Light"/>
                <a:cs typeface="Rubik Light"/>
                <a:sym typeface="Rubik Light"/>
              </a:defRPr>
            </a:lvl2pPr>
            <a:lvl3pPr indent="-317500" lvl="2" marL="1371600">
              <a:lnSpc>
                <a:spcPct val="100000"/>
              </a:lnSpc>
              <a:spcBef>
                <a:spcPts val="1600"/>
              </a:spcBef>
              <a:spcAft>
                <a:spcPts val="0"/>
              </a:spcAft>
              <a:buClr>
                <a:schemeClr val="dk1"/>
              </a:buClr>
              <a:buSzPts val="1400"/>
              <a:buFont typeface="Rubik Light"/>
              <a:buChar char="■"/>
              <a:defRPr>
                <a:solidFill>
                  <a:schemeClr val="dk1"/>
                </a:solidFill>
                <a:latin typeface="Rubik Light"/>
                <a:ea typeface="Rubik Light"/>
                <a:cs typeface="Rubik Light"/>
                <a:sym typeface="Rubik Light"/>
              </a:defRPr>
            </a:lvl3pPr>
            <a:lvl4pPr indent="-317500" lvl="3" marL="1828800">
              <a:lnSpc>
                <a:spcPct val="100000"/>
              </a:lnSpc>
              <a:spcBef>
                <a:spcPts val="1600"/>
              </a:spcBef>
              <a:spcAft>
                <a:spcPts val="0"/>
              </a:spcAft>
              <a:buClr>
                <a:schemeClr val="dk1"/>
              </a:buClr>
              <a:buSzPts val="1400"/>
              <a:buFont typeface="Rubik Light"/>
              <a:buChar char="●"/>
              <a:defRPr>
                <a:solidFill>
                  <a:schemeClr val="dk1"/>
                </a:solidFill>
                <a:latin typeface="Rubik Light"/>
                <a:ea typeface="Rubik Light"/>
                <a:cs typeface="Rubik Light"/>
                <a:sym typeface="Rubik Light"/>
              </a:defRPr>
            </a:lvl4pPr>
            <a:lvl5pPr indent="-317500" lvl="4" marL="2286000">
              <a:lnSpc>
                <a:spcPct val="100000"/>
              </a:lnSpc>
              <a:spcBef>
                <a:spcPts val="1600"/>
              </a:spcBef>
              <a:spcAft>
                <a:spcPts val="0"/>
              </a:spcAft>
              <a:buClr>
                <a:schemeClr val="dk1"/>
              </a:buClr>
              <a:buSzPts val="1400"/>
              <a:buFont typeface="Rubik Light"/>
              <a:buChar char="○"/>
              <a:defRPr>
                <a:solidFill>
                  <a:schemeClr val="dk1"/>
                </a:solidFill>
                <a:latin typeface="Rubik Light"/>
                <a:ea typeface="Rubik Light"/>
                <a:cs typeface="Rubik Light"/>
                <a:sym typeface="Rubik Light"/>
              </a:defRPr>
            </a:lvl5pPr>
            <a:lvl6pPr indent="-317500" lvl="5" marL="2743200">
              <a:lnSpc>
                <a:spcPct val="100000"/>
              </a:lnSpc>
              <a:spcBef>
                <a:spcPts val="1600"/>
              </a:spcBef>
              <a:spcAft>
                <a:spcPts val="0"/>
              </a:spcAft>
              <a:buClr>
                <a:schemeClr val="dk1"/>
              </a:buClr>
              <a:buSzPts val="1400"/>
              <a:buFont typeface="Rubik Light"/>
              <a:buChar char="■"/>
              <a:defRPr>
                <a:solidFill>
                  <a:schemeClr val="dk1"/>
                </a:solidFill>
                <a:latin typeface="Rubik Light"/>
                <a:ea typeface="Rubik Light"/>
                <a:cs typeface="Rubik Light"/>
                <a:sym typeface="Rubik Light"/>
              </a:defRPr>
            </a:lvl6pPr>
            <a:lvl7pPr indent="-317500" lvl="6" marL="3200400">
              <a:lnSpc>
                <a:spcPct val="100000"/>
              </a:lnSpc>
              <a:spcBef>
                <a:spcPts val="1600"/>
              </a:spcBef>
              <a:spcAft>
                <a:spcPts val="0"/>
              </a:spcAft>
              <a:buClr>
                <a:schemeClr val="dk1"/>
              </a:buClr>
              <a:buSzPts val="1400"/>
              <a:buFont typeface="Rubik Light"/>
              <a:buChar char="●"/>
              <a:defRPr>
                <a:solidFill>
                  <a:schemeClr val="dk1"/>
                </a:solidFill>
                <a:latin typeface="Rubik Light"/>
                <a:ea typeface="Rubik Light"/>
                <a:cs typeface="Rubik Light"/>
                <a:sym typeface="Rubik Light"/>
              </a:defRPr>
            </a:lvl7pPr>
            <a:lvl8pPr indent="-317500" lvl="7" marL="3657600">
              <a:lnSpc>
                <a:spcPct val="100000"/>
              </a:lnSpc>
              <a:spcBef>
                <a:spcPts val="1600"/>
              </a:spcBef>
              <a:spcAft>
                <a:spcPts val="0"/>
              </a:spcAft>
              <a:buClr>
                <a:schemeClr val="dk1"/>
              </a:buClr>
              <a:buSzPts val="1400"/>
              <a:buFont typeface="Rubik Light"/>
              <a:buChar char="○"/>
              <a:defRPr>
                <a:solidFill>
                  <a:schemeClr val="dk1"/>
                </a:solidFill>
                <a:latin typeface="Rubik Light"/>
                <a:ea typeface="Rubik Light"/>
                <a:cs typeface="Rubik Light"/>
                <a:sym typeface="Rubik Light"/>
              </a:defRPr>
            </a:lvl8pPr>
            <a:lvl9pPr indent="-317500" lvl="8" marL="4114800">
              <a:lnSpc>
                <a:spcPct val="100000"/>
              </a:lnSpc>
              <a:spcBef>
                <a:spcPts val="1600"/>
              </a:spcBef>
              <a:spcAft>
                <a:spcPts val="1600"/>
              </a:spcAft>
              <a:buClr>
                <a:schemeClr val="dk1"/>
              </a:buClr>
              <a:buSzPts val="1400"/>
              <a:buFont typeface="Rubik Light"/>
              <a:buChar char="■"/>
              <a:defRPr>
                <a:solidFill>
                  <a:schemeClr val="dk1"/>
                </a:solidFill>
                <a:latin typeface="Rubik Light"/>
                <a:ea typeface="Rubik Light"/>
                <a:cs typeface="Rubik Light"/>
                <a:sym typeface="Rubik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7.png"/><Relationship Id="rId8" Type="http://schemas.openxmlformats.org/officeDocument/2006/relationships/image" Target="../media/image18.png"/><Relationship Id="rId11" Type="http://schemas.openxmlformats.org/officeDocument/2006/relationships/image" Target="../media/image10.png"/><Relationship Id="rId10"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57.png"/><Relationship Id="rId9"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58.png"/><Relationship Id="rId7" Type="http://schemas.openxmlformats.org/officeDocument/2006/relationships/image" Target="../media/image30.png"/><Relationship Id="rId8"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4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4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8.png"/><Relationship Id="rId10"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8.png"/><Relationship Id="rId11" Type="http://schemas.openxmlformats.org/officeDocument/2006/relationships/image" Target="../media/image41.png"/><Relationship Id="rId10"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8.png"/><Relationship Id="rId7"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8.png"/><Relationship Id="rId10"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27.jpg"/><Relationship Id="rId7" Type="http://schemas.openxmlformats.org/officeDocument/2006/relationships/image" Target="../media/image24.png"/><Relationship Id="rId8"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8.png"/><Relationship Id="rId10"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comments" Target="../comments/comment1.xml"/><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49.png"/><Relationship Id="rId8"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50.png"/><Relationship Id="rId4" Type="http://schemas.openxmlformats.org/officeDocument/2006/relationships/image" Target="../media/image42.png"/><Relationship Id="rId5"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7.jpg"/><Relationship Id="rId5" Type="http://schemas.openxmlformats.org/officeDocument/2006/relationships/image" Target="../media/image26.png"/><Relationship Id="rId6"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9.png"/><Relationship Id="rId11" Type="http://schemas.openxmlformats.org/officeDocument/2006/relationships/image" Target="../media/image6.png"/><Relationship Id="rId10"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54.png"/><Relationship Id="rId5" Type="http://schemas.openxmlformats.org/officeDocument/2006/relationships/image" Target="../media/image46.png"/><Relationship Id="rId6" Type="http://schemas.openxmlformats.org/officeDocument/2006/relationships/image" Target="../media/image60.png"/><Relationship Id="rId7"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12.png"/><Relationship Id="rId9" Type="http://schemas.openxmlformats.org/officeDocument/2006/relationships/image" Target="../media/image15.png"/><Relationship Id="rId5" Type="http://schemas.openxmlformats.org/officeDocument/2006/relationships/image" Target="../media/image25.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comments" Target="../comments/comment2.xml"/><Relationship Id="rId4" Type="http://schemas.openxmlformats.org/officeDocument/2006/relationships/image" Target="../media/image15.png"/><Relationship Id="rId9"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8.png"/><Relationship Id="rId8" Type="http://schemas.openxmlformats.org/officeDocument/2006/relationships/image" Target="../media/image19.png"/><Relationship Id="rId10"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0.png"/><Relationship Id="rId7" Type="http://schemas.openxmlformats.org/officeDocument/2006/relationships/image" Target="../media/image23.png"/><Relationship Id="rId8" Type="http://schemas.openxmlformats.org/officeDocument/2006/relationships/image" Target="../media/image5.png"/><Relationship Id="rId10"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0.png"/><Relationship Id="rId7" Type="http://schemas.openxmlformats.org/officeDocument/2006/relationships/image" Target="../media/image23.png"/><Relationship Id="rId8" Type="http://schemas.openxmlformats.org/officeDocument/2006/relationships/image" Target="../media/image5.png"/><Relationship Id="rId10"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25.png"/><Relationship Id="rId6" Type="http://schemas.openxmlformats.org/officeDocument/2006/relationships/image" Target="../media/image8.png"/><Relationship Id="rId7"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45.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51.png"/><Relationship Id="rId8" Type="http://schemas.openxmlformats.org/officeDocument/2006/relationships/image" Target="../media/image49.png"/><Relationship Id="rId11" Type="http://schemas.openxmlformats.org/officeDocument/2006/relationships/image" Target="../media/image50.png"/><Relationship Id="rId10" Type="http://schemas.openxmlformats.org/officeDocument/2006/relationships/image" Target="../media/image42.png"/><Relationship Id="rId1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8.png"/><Relationship Id="rId10"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5.png"/><Relationship Id="rId5" Type="http://schemas.openxmlformats.org/officeDocument/2006/relationships/image" Target="../media/image23.png"/><Relationship Id="rId6" Type="http://schemas.openxmlformats.org/officeDocument/2006/relationships/image" Target="../media/image11.png"/><Relationship Id="rId7"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53.jp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23.png"/><Relationship Id="rId8"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0.png"/><Relationship Id="rId7" Type="http://schemas.openxmlformats.org/officeDocument/2006/relationships/image" Target="../media/image23.png"/><Relationship Id="rId8" Type="http://schemas.openxmlformats.org/officeDocument/2006/relationships/image" Target="../media/image5.png"/><Relationship Id="rId10"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8.png"/><Relationship Id="rId10"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55.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png"/><Relationship Id="rId11" Type="http://schemas.openxmlformats.org/officeDocument/2006/relationships/hyperlink" Target="https://marvelapp.com/1109gg54" TargetMode="External"/><Relationship Id="rId10" Type="http://schemas.openxmlformats.org/officeDocument/2006/relationships/image" Target="../media/image41.png"/><Relationship Id="rId12" Type="http://schemas.openxmlformats.org/officeDocument/2006/relationships/hyperlink" Target="https://marvelapp.com/ff73113"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21.pn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21.png"/><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hyperlink" Target="https://www.pewresearch.org/internet/2023/12/11/teens-social-media-and-technology-2023/#device-usage-smartphones-computers-gaming-consoles-and-tablets" TargetMode="External"/><Relationship Id="rId4" Type="http://schemas.openxmlformats.org/officeDocument/2006/relationships/hyperlink" Target="https://www.edweek.org/technology/smartwatches-the-next-challenge-for-school-cellphone-policies/2024/06" TargetMode="External"/><Relationship Id="rId5" Type="http://schemas.openxmlformats.org/officeDocument/2006/relationships/hyperlink" Target="https://www.inc.com/jason-aten/schools-are-banning-apple-watch-is-it-time-to-ditch-yours-at-office.html" TargetMode="External"/><Relationship Id="rId6" Type="http://schemas.openxmlformats.org/officeDocument/2006/relationships/image" Target="../media/image2.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8.png"/><Relationship Id="rId10"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57.png"/><Relationship Id="rId7" Type="http://schemas.openxmlformats.org/officeDocument/2006/relationships/image" Target="../media/image31.png"/><Relationship Id="rId8" Type="http://schemas.openxmlformats.org/officeDocument/2006/relationships/image" Target="../media/image30.png"/><Relationship Id="rId10"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58.png"/><Relationship Id="rId8"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583" name="Shape 1583"/>
        <p:cNvGrpSpPr/>
        <p:nvPr/>
      </p:nvGrpSpPr>
      <p:grpSpPr>
        <a:xfrm>
          <a:off x="0" y="0"/>
          <a:ext cx="0" cy="0"/>
          <a:chOff x="0" y="0"/>
          <a:chExt cx="0" cy="0"/>
        </a:xfrm>
      </p:grpSpPr>
      <p:sp>
        <p:nvSpPr>
          <p:cNvPr id="1584" name="Google Shape;1584;p35"/>
          <p:cNvSpPr/>
          <p:nvPr/>
        </p:nvSpPr>
        <p:spPr>
          <a:xfrm>
            <a:off x="2074625" y="3671263"/>
            <a:ext cx="4948500" cy="4083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5"/>
          <p:cNvSpPr txBox="1"/>
          <p:nvPr>
            <p:ph type="ctrTitle"/>
          </p:nvPr>
        </p:nvSpPr>
        <p:spPr>
          <a:xfrm>
            <a:off x="941575" y="987138"/>
            <a:ext cx="7260900" cy="242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GLOO</a:t>
            </a:r>
            <a:endParaRPr>
              <a:solidFill>
                <a:schemeClr val="dk1"/>
              </a:solidFill>
            </a:endParaRPr>
          </a:p>
          <a:p>
            <a:pPr indent="0" lvl="0" marL="0" rtl="0" algn="ctr">
              <a:spcBef>
                <a:spcPts val="0"/>
              </a:spcBef>
              <a:spcAft>
                <a:spcPts val="0"/>
              </a:spcAft>
              <a:buNone/>
            </a:pPr>
            <a:r>
              <a:rPr lang="en">
                <a:solidFill>
                  <a:schemeClr val="dk1"/>
                </a:solidFill>
              </a:rPr>
              <a:t>LO-FI PROTOTYPING</a:t>
            </a:r>
            <a:endParaRPr>
              <a:solidFill>
                <a:schemeClr val="dk2"/>
              </a:solidFill>
            </a:endParaRPr>
          </a:p>
        </p:txBody>
      </p:sp>
      <p:sp>
        <p:nvSpPr>
          <p:cNvPr id="1586" name="Google Shape;1586;p35"/>
          <p:cNvSpPr txBox="1"/>
          <p:nvPr>
            <p:ph idx="1" type="subTitle"/>
          </p:nvPr>
        </p:nvSpPr>
        <p:spPr>
          <a:xfrm>
            <a:off x="2517675" y="3670663"/>
            <a:ext cx="4108800" cy="40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CS147: Assignment 5</a:t>
            </a:r>
            <a:endParaRPr/>
          </a:p>
        </p:txBody>
      </p:sp>
      <p:pic>
        <p:nvPicPr>
          <p:cNvPr id="1587" name="Google Shape;1587;p35"/>
          <p:cNvPicPr preferRelativeResize="0"/>
          <p:nvPr/>
        </p:nvPicPr>
        <p:blipFill rotWithShape="1">
          <a:blip r:embed="rId3">
            <a:alphaModFix/>
          </a:blip>
          <a:srcRect b="21634" l="25119" r="12640" t="16126"/>
          <a:stretch/>
        </p:blipFill>
        <p:spPr>
          <a:xfrm rot="1769726">
            <a:off x="5393044" y="-1132004"/>
            <a:ext cx="986666" cy="2374558"/>
          </a:xfrm>
          <a:prstGeom prst="rect">
            <a:avLst/>
          </a:prstGeom>
          <a:noFill/>
          <a:ln>
            <a:noFill/>
          </a:ln>
        </p:spPr>
      </p:pic>
      <p:pic>
        <p:nvPicPr>
          <p:cNvPr id="1588" name="Google Shape;1588;p35"/>
          <p:cNvPicPr preferRelativeResize="0"/>
          <p:nvPr/>
        </p:nvPicPr>
        <p:blipFill rotWithShape="1">
          <a:blip r:embed="rId4">
            <a:alphaModFix/>
          </a:blip>
          <a:srcRect b="24455" l="24455" r="24455" t="24455"/>
          <a:stretch/>
        </p:blipFill>
        <p:spPr>
          <a:xfrm rot="-1793482">
            <a:off x="556946" y="2768195"/>
            <a:ext cx="989906" cy="2382288"/>
          </a:xfrm>
          <a:prstGeom prst="rect">
            <a:avLst/>
          </a:prstGeom>
          <a:noFill/>
          <a:ln>
            <a:noFill/>
          </a:ln>
        </p:spPr>
      </p:pic>
      <p:pic>
        <p:nvPicPr>
          <p:cNvPr id="1589" name="Google Shape;1589;p35"/>
          <p:cNvPicPr preferRelativeResize="0"/>
          <p:nvPr/>
        </p:nvPicPr>
        <p:blipFill rotWithShape="1">
          <a:blip r:embed="rId5">
            <a:alphaModFix/>
          </a:blip>
          <a:srcRect b="23237" l="23243" r="23237" t="23243"/>
          <a:stretch/>
        </p:blipFill>
        <p:spPr>
          <a:xfrm rot="9640857">
            <a:off x="820875" y="638802"/>
            <a:ext cx="1022946" cy="1421288"/>
          </a:xfrm>
          <a:prstGeom prst="rect">
            <a:avLst/>
          </a:prstGeom>
          <a:noFill/>
          <a:ln>
            <a:noFill/>
          </a:ln>
        </p:spPr>
      </p:pic>
      <p:pic>
        <p:nvPicPr>
          <p:cNvPr id="1590" name="Google Shape;1590;p35"/>
          <p:cNvPicPr preferRelativeResize="0"/>
          <p:nvPr/>
        </p:nvPicPr>
        <p:blipFill rotWithShape="1">
          <a:blip r:embed="rId6">
            <a:alphaModFix/>
          </a:blip>
          <a:srcRect b="36381" l="27233" r="36427" t="36386"/>
          <a:stretch/>
        </p:blipFill>
        <p:spPr>
          <a:xfrm>
            <a:off x="3774925" y="311463"/>
            <a:ext cx="509824" cy="531174"/>
          </a:xfrm>
          <a:prstGeom prst="rect">
            <a:avLst/>
          </a:prstGeom>
          <a:noFill/>
          <a:ln>
            <a:noFill/>
          </a:ln>
        </p:spPr>
      </p:pic>
      <p:pic>
        <p:nvPicPr>
          <p:cNvPr id="1591" name="Google Shape;1591;p35"/>
          <p:cNvPicPr preferRelativeResize="0"/>
          <p:nvPr/>
        </p:nvPicPr>
        <p:blipFill rotWithShape="1">
          <a:blip r:embed="rId7">
            <a:alphaModFix/>
          </a:blip>
          <a:srcRect b="23094" l="22760" r="13662" t="7739"/>
          <a:stretch/>
        </p:blipFill>
        <p:spPr>
          <a:xfrm rot="148164">
            <a:off x="7088662" y="2969078"/>
            <a:ext cx="1173425" cy="3072247"/>
          </a:xfrm>
          <a:prstGeom prst="rect">
            <a:avLst/>
          </a:prstGeom>
          <a:noFill/>
          <a:ln>
            <a:noFill/>
          </a:ln>
        </p:spPr>
      </p:pic>
      <p:pic>
        <p:nvPicPr>
          <p:cNvPr id="1592" name="Google Shape;1592;p35"/>
          <p:cNvPicPr preferRelativeResize="0"/>
          <p:nvPr/>
        </p:nvPicPr>
        <p:blipFill rotWithShape="1">
          <a:blip r:embed="rId8">
            <a:alphaModFix/>
          </a:blip>
          <a:srcRect b="26568" l="0" r="0" t="26573"/>
          <a:stretch/>
        </p:blipFill>
        <p:spPr>
          <a:xfrm>
            <a:off x="7571388" y="842613"/>
            <a:ext cx="1353675" cy="1526502"/>
          </a:xfrm>
          <a:prstGeom prst="rect">
            <a:avLst/>
          </a:prstGeom>
          <a:noFill/>
          <a:ln>
            <a:noFill/>
          </a:ln>
        </p:spPr>
      </p:pic>
      <p:pic>
        <p:nvPicPr>
          <p:cNvPr id="1593" name="Google Shape;1593;p35"/>
          <p:cNvPicPr preferRelativeResize="0"/>
          <p:nvPr/>
        </p:nvPicPr>
        <p:blipFill rotWithShape="1">
          <a:blip r:embed="rId9">
            <a:alphaModFix/>
          </a:blip>
          <a:srcRect b="36381" l="27233" r="36427" t="36386"/>
          <a:stretch/>
        </p:blipFill>
        <p:spPr>
          <a:xfrm>
            <a:off x="1789500" y="3093625"/>
            <a:ext cx="509824" cy="531174"/>
          </a:xfrm>
          <a:prstGeom prst="rect">
            <a:avLst/>
          </a:prstGeom>
          <a:noFill/>
          <a:ln>
            <a:noFill/>
          </a:ln>
        </p:spPr>
      </p:pic>
      <p:sp>
        <p:nvSpPr>
          <p:cNvPr id="1594" name="Google Shape;1594;p35"/>
          <p:cNvSpPr/>
          <p:nvPr/>
        </p:nvSpPr>
        <p:spPr>
          <a:xfrm>
            <a:off x="8202475" y="320105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5"/>
          <p:cNvSpPr/>
          <p:nvPr/>
        </p:nvSpPr>
        <p:spPr>
          <a:xfrm>
            <a:off x="1845000" y="4312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5"/>
          <p:cNvSpPr/>
          <p:nvPr/>
        </p:nvSpPr>
        <p:spPr>
          <a:xfrm>
            <a:off x="2272425" y="67027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5"/>
          <p:cNvSpPr/>
          <p:nvPr/>
        </p:nvSpPr>
        <p:spPr>
          <a:xfrm>
            <a:off x="8225425" y="263436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8" name="Google Shape;1598;p35"/>
          <p:cNvPicPr preferRelativeResize="0"/>
          <p:nvPr/>
        </p:nvPicPr>
        <p:blipFill>
          <a:blip r:embed="rId10">
            <a:alphaModFix/>
          </a:blip>
          <a:stretch>
            <a:fillRect/>
          </a:stretch>
        </p:blipFill>
        <p:spPr>
          <a:xfrm>
            <a:off x="5309950" y="4378600"/>
            <a:ext cx="1005525" cy="686575"/>
          </a:xfrm>
          <a:prstGeom prst="rect">
            <a:avLst/>
          </a:prstGeom>
          <a:noFill/>
          <a:ln>
            <a:noFill/>
          </a:ln>
        </p:spPr>
      </p:pic>
      <p:pic>
        <p:nvPicPr>
          <p:cNvPr id="1599" name="Google Shape;1599;p35"/>
          <p:cNvPicPr preferRelativeResize="0"/>
          <p:nvPr/>
        </p:nvPicPr>
        <p:blipFill rotWithShape="1">
          <a:blip r:embed="rId11">
            <a:alphaModFix/>
          </a:blip>
          <a:srcRect b="28017" l="16559" r="16559" t="15530"/>
          <a:stretch/>
        </p:blipFill>
        <p:spPr>
          <a:xfrm>
            <a:off x="6674908" y="3042650"/>
            <a:ext cx="348107" cy="408300"/>
          </a:xfrm>
          <a:prstGeom prst="rect">
            <a:avLst/>
          </a:prstGeom>
          <a:noFill/>
          <a:ln>
            <a:noFill/>
          </a:ln>
        </p:spPr>
      </p:pic>
      <p:sp>
        <p:nvSpPr>
          <p:cNvPr id="1600" name="Google Shape;1600;p35"/>
          <p:cNvSpPr/>
          <p:nvPr/>
        </p:nvSpPr>
        <p:spPr>
          <a:xfrm>
            <a:off x="7565475" y="74592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5"/>
          <p:cNvSpPr/>
          <p:nvPr/>
        </p:nvSpPr>
        <p:spPr>
          <a:xfrm>
            <a:off x="8156875" y="700325"/>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774" name="Shape 1774"/>
        <p:cNvGrpSpPr/>
        <p:nvPr/>
      </p:nvGrpSpPr>
      <p:grpSpPr>
        <a:xfrm>
          <a:off x="0" y="0"/>
          <a:ext cx="0" cy="0"/>
          <a:chOff x="0" y="0"/>
          <a:chExt cx="0" cy="0"/>
        </a:xfrm>
      </p:grpSpPr>
      <p:pic>
        <p:nvPicPr>
          <p:cNvPr id="1775" name="Google Shape;1775;p44"/>
          <p:cNvPicPr preferRelativeResize="0"/>
          <p:nvPr/>
        </p:nvPicPr>
        <p:blipFill>
          <a:blip r:embed="rId3">
            <a:alphaModFix/>
          </a:blip>
          <a:stretch>
            <a:fillRect/>
          </a:stretch>
        </p:blipFill>
        <p:spPr>
          <a:xfrm>
            <a:off x="4411950" y="4378600"/>
            <a:ext cx="1620750" cy="686575"/>
          </a:xfrm>
          <a:prstGeom prst="rect">
            <a:avLst/>
          </a:prstGeom>
          <a:noFill/>
          <a:ln>
            <a:noFill/>
          </a:ln>
        </p:spPr>
      </p:pic>
      <p:pic>
        <p:nvPicPr>
          <p:cNvPr id="1776" name="Google Shape;1776;p44"/>
          <p:cNvPicPr preferRelativeResize="0"/>
          <p:nvPr/>
        </p:nvPicPr>
        <p:blipFill>
          <a:blip r:embed="rId3">
            <a:alphaModFix/>
          </a:blip>
          <a:stretch>
            <a:fillRect/>
          </a:stretch>
        </p:blipFill>
        <p:spPr>
          <a:xfrm>
            <a:off x="3124713" y="4374450"/>
            <a:ext cx="1005525" cy="686575"/>
          </a:xfrm>
          <a:prstGeom prst="rect">
            <a:avLst/>
          </a:prstGeom>
          <a:noFill/>
          <a:ln>
            <a:noFill/>
          </a:ln>
        </p:spPr>
      </p:pic>
      <p:pic>
        <p:nvPicPr>
          <p:cNvPr id="1777" name="Google Shape;1777;p44"/>
          <p:cNvPicPr preferRelativeResize="0"/>
          <p:nvPr/>
        </p:nvPicPr>
        <p:blipFill>
          <a:blip r:embed="rId3">
            <a:alphaModFix/>
          </a:blip>
          <a:stretch>
            <a:fillRect/>
          </a:stretch>
        </p:blipFill>
        <p:spPr>
          <a:xfrm>
            <a:off x="4765600" y="256175"/>
            <a:ext cx="1005525" cy="686575"/>
          </a:xfrm>
          <a:prstGeom prst="rect">
            <a:avLst/>
          </a:prstGeom>
          <a:noFill/>
          <a:ln>
            <a:noFill/>
          </a:ln>
        </p:spPr>
      </p:pic>
      <p:pic>
        <p:nvPicPr>
          <p:cNvPr id="1778" name="Google Shape;1778;p44"/>
          <p:cNvPicPr preferRelativeResize="0"/>
          <p:nvPr/>
        </p:nvPicPr>
        <p:blipFill>
          <a:blip r:embed="rId3">
            <a:alphaModFix/>
          </a:blip>
          <a:stretch>
            <a:fillRect/>
          </a:stretch>
        </p:blipFill>
        <p:spPr>
          <a:xfrm>
            <a:off x="162400" y="3169400"/>
            <a:ext cx="1005525" cy="686575"/>
          </a:xfrm>
          <a:prstGeom prst="rect">
            <a:avLst/>
          </a:prstGeom>
          <a:noFill/>
          <a:ln>
            <a:noFill/>
          </a:ln>
        </p:spPr>
      </p:pic>
      <p:pic>
        <p:nvPicPr>
          <p:cNvPr id="1779" name="Google Shape;1779;p44"/>
          <p:cNvPicPr preferRelativeResize="0"/>
          <p:nvPr/>
        </p:nvPicPr>
        <p:blipFill rotWithShape="1">
          <a:blip r:embed="rId3">
            <a:alphaModFix/>
          </a:blip>
          <a:srcRect b="60643" l="0" r="0" t="0"/>
          <a:stretch/>
        </p:blipFill>
        <p:spPr>
          <a:xfrm>
            <a:off x="4272600" y="84925"/>
            <a:ext cx="1005525" cy="270200"/>
          </a:xfrm>
          <a:prstGeom prst="rect">
            <a:avLst/>
          </a:prstGeom>
          <a:noFill/>
          <a:ln>
            <a:noFill/>
          </a:ln>
        </p:spPr>
      </p:pic>
      <p:pic>
        <p:nvPicPr>
          <p:cNvPr id="1780" name="Google Shape;1780;p44"/>
          <p:cNvPicPr preferRelativeResize="0"/>
          <p:nvPr/>
        </p:nvPicPr>
        <p:blipFill>
          <a:blip r:embed="rId3">
            <a:alphaModFix/>
          </a:blip>
          <a:stretch>
            <a:fillRect/>
          </a:stretch>
        </p:blipFill>
        <p:spPr>
          <a:xfrm>
            <a:off x="6565250" y="84925"/>
            <a:ext cx="1005525" cy="686575"/>
          </a:xfrm>
          <a:prstGeom prst="rect">
            <a:avLst/>
          </a:prstGeom>
          <a:noFill/>
          <a:ln>
            <a:noFill/>
          </a:ln>
        </p:spPr>
      </p:pic>
      <p:pic>
        <p:nvPicPr>
          <p:cNvPr id="1781" name="Google Shape;1781;p44"/>
          <p:cNvPicPr preferRelativeResize="0"/>
          <p:nvPr/>
        </p:nvPicPr>
        <p:blipFill>
          <a:blip r:embed="rId3">
            <a:alphaModFix/>
          </a:blip>
          <a:stretch>
            <a:fillRect/>
          </a:stretch>
        </p:blipFill>
        <p:spPr>
          <a:xfrm>
            <a:off x="6500575" y="4378600"/>
            <a:ext cx="1620750" cy="686575"/>
          </a:xfrm>
          <a:prstGeom prst="rect">
            <a:avLst/>
          </a:prstGeom>
          <a:noFill/>
          <a:ln>
            <a:noFill/>
          </a:ln>
        </p:spPr>
      </p:pic>
      <p:sp>
        <p:nvSpPr>
          <p:cNvPr id="1782" name="Google Shape;1782;p44"/>
          <p:cNvSpPr txBox="1"/>
          <p:nvPr>
            <p:ph idx="4294967295" type="title"/>
          </p:nvPr>
        </p:nvSpPr>
        <p:spPr>
          <a:xfrm>
            <a:off x="422750" y="256175"/>
            <a:ext cx="3437400" cy="11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a:t>
            </a:r>
            <a:endParaRPr/>
          </a:p>
          <a:p>
            <a:pPr indent="0" lvl="0" marL="0" rtl="0" algn="l">
              <a:spcBef>
                <a:spcPts val="0"/>
              </a:spcBef>
              <a:spcAft>
                <a:spcPts val="0"/>
              </a:spcAft>
              <a:buNone/>
            </a:pPr>
            <a:r>
              <a:rPr lang="en"/>
              <a:t>SKETCHES:</a:t>
            </a:r>
            <a:endParaRPr>
              <a:solidFill>
                <a:schemeClr val="dk2"/>
              </a:solidFill>
            </a:endParaRPr>
          </a:p>
        </p:txBody>
      </p:sp>
      <p:grpSp>
        <p:nvGrpSpPr>
          <p:cNvPr id="1783" name="Google Shape;1783;p44"/>
          <p:cNvGrpSpPr/>
          <p:nvPr/>
        </p:nvGrpSpPr>
        <p:grpSpPr>
          <a:xfrm>
            <a:off x="615559" y="2154850"/>
            <a:ext cx="1543116" cy="2796099"/>
            <a:chOff x="691759" y="2154850"/>
            <a:chExt cx="1543116" cy="2796099"/>
          </a:xfrm>
        </p:grpSpPr>
        <p:pic>
          <p:nvPicPr>
            <p:cNvPr id="1784" name="Google Shape;1784;p44"/>
            <p:cNvPicPr preferRelativeResize="0"/>
            <p:nvPr/>
          </p:nvPicPr>
          <p:blipFill rotWithShape="1">
            <a:blip r:embed="rId4">
              <a:alphaModFix/>
            </a:blip>
            <a:srcRect b="50760" l="38291" r="47306" t="11190"/>
            <a:stretch/>
          </p:blipFill>
          <p:spPr>
            <a:xfrm>
              <a:off x="691759" y="2154850"/>
              <a:ext cx="678810" cy="1344979"/>
            </a:xfrm>
            <a:prstGeom prst="rect">
              <a:avLst/>
            </a:prstGeom>
            <a:noFill/>
            <a:ln>
              <a:noFill/>
            </a:ln>
          </p:spPr>
        </p:pic>
        <p:pic>
          <p:nvPicPr>
            <p:cNvPr id="1785" name="Google Shape;1785;p44"/>
            <p:cNvPicPr preferRelativeResize="0"/>
            <p:nvPr/>
          </p:nvPicPr>
          <p:blipFill rotWithShape="1">
            <a:blip r:embed="rId5">
              <a:alphaModFix/>
            </a:blip>
            <a:srcRect b="51724" l="35569" r="50846" t="15979"/>
            <a:stretch/>
          </p:blipFill>
          <p:spPr>
            <a:xfrm>
              <a:off x="1498112" y="2154850"/>
              <a:ext cx="736763" cy="1313798"/>
            </a:xfrm>
            <a:prstGeom prst="rect">
              <a:avLst/>
            </a:prstGeom>
            <a:noFill/>
            <a:ln>
              <a:noFill/>
            </a:ln>
          </p:spPr>
        </p:pic>
        <p:pic>
          <p:nvPicPr>
            <p:cNvPr id="1786" name="Google Shape;1786;p44"/>
            <p:cNvPicPr preferRelativeResize="0"/>
            <p:nvPr/>
          </p:nvPicPr>
          <p:blipFill rotWithShape="1">
            <a:blip r:embed="rId6">
              <a:alphaModFix/>
            </a:blip>
            <a:srcRect b="45597" l="36499" r="52628" t="12987"/>
            <a:stretch/>
          </p:blipFill>
          <p:spPr>
            <a:xfrm>
              <a:off x="1208170" y="3637148"/>
              <a:ext cx="613166" cy="1313801"/>
            </a:xfrm>
            <a:prstGeom prst="rect">
              <a:avLst/>
            </a:prstGeom>
            <a:noFill/>
            <a:ln>
              <a:noFill/>
            </a:ln>
          </p:spPr>
        </p:pic>
      </p:grpSp>
      <p:grpSp>
        <p:nvGrpSpPr>
          <p:cNvPr id="1787" name="Google Shape;1787;p44"/>
          <p:cNvGrpSpPr/>
          <p:nvPr/>
        </p:nvGrpSpPr>
        <p:grpSpPr>
          <a:xfrm>
            <a:off x="2720500" y="1659625"/>
            <a:ext cx="2227973" cy="2834131"/>
            <a:chOff x="2796700" y="1659625"/>
            <a:chExt cx="2227973" cy="2834131"/>
          </a:xfrm>
        </p:grpSpPr>
        <p:pic>
          <p:nvPicPr>
            <p:cNvPr id="1788" name="Google Shape;1788;p44"/>
            <p:cNvPicPr preferRelativeResize="0"/>
            <p:nvPr/>
          </p:nvPicPr>
          <p:blipFill rotWithShape="1">
            <a:blip r:embed="rId6">
              <a:alphaModFix/>
            </a:blip>
            <a:srcRect b="45597" l="25247" r="63880" t="12987"/>
            <a:stretch/>
          </p:blipFill>
          <p:spPr>
            <a:xfrm>
              <a:off x="4408189" y="1659625"/>
              <a:ext cx="616474" cy="1320903"/>
            </a:xfrm>
            <a:prstGeom prst="rect">
              <a:avLst/>
            </a:prstGeom>
            <a:noFill/>
            <a:ln>
              <a:noFill/>
            </a:ln>
          </p:spPr>
        </p:pic>
        <p:pic>
          <p:nvPicPr>
            <p:cNvPr id="1789" name="Google Shape;1789;p44"/>
            <p:cNvPicPr preferRelativeResize="0"/>
            <p:nvPr/>
          </p:nvPicPr>
          <p:blipFill rotWithShape="1">
            <a:blip r:embed="rId5">
              <a:alphaModFix/>
            </a:blip>
            <a:srcRect b="51724" l="20498" r="65917" t="15979"/>
            <a:stretch/>
          </p:blipFill>
          <p:spPr>
            <a:xfrm>
              <a:off x="3585126" y="1660978"/>
              <a:ext cx="740762" cy="1320914"/>
            </a:xfrm>
            <a:prstGeom prst="rect">
              <a:avLst/>
            </a:prstGeom>
            <a:noFill/>
            <a:ln>
              <a:noFill/>
            </a:ln>
          </p:spPr>
        </p:pic>
        <p:pic>
          <p:nvPicPr>
            <p:cNvPr id="1790" name="Google Shape;1790;p44"/>
            <p:cNvPicPr preferRelativeResize="0"/>
            <p:nvPr/>
          </p:nvPicPr>
          <p:blipFill rotWithShape="1">
            <a:blip r:embed="rId4">
              <a:alphaModFix/>
            </a:blip>
            <a:srcRect b="48661" l="23265" r="60905" t="11192"/>
            <a:stretch/>
          </p:blipFill>
          <p:spPr>
            <a:xfrm>
              <a:off x="2810434" y="1660978"/>
              <a:ext cx="692383" cy="1317036"/>
            </a:xfrm>
            <a:prstGeom prst="rect">
              <a:avLst/>
            </a:prstGeom>
            <a:noFill/>
            <a:ln>
              <a:noFill/>
            </a:ln>
          </p:spPr>
        </p:pic>
        <p:pic>
          <p:nvPicPr>
            <p:cNvPr id="1791" name="Google Shape;1791;p44"/>
            <p:cNvPicPr preferRelativeResize="0"/>
            <p:nvPr/>
          </p:nvPicPr>
          <p:blipFill rotWithShape="1">
            <a:blip r:embed="rId7">
              <a:alphaModFix/>
            </a:blip>
            <a:srcRect b="58780" l="10692" r="72853" t="25835"/>
            <a:stretch/>
          </p:blipFill>
          <p:spPr>
            <a:xfrm>
              <a:off x="2796700" y="3119778"/>
              <a:ext cx="1110482" cy="1373978"/>
            </a:xfrm>
            <a:prstGeom prst="rect">
              <a:avLst/>
            </a:prstGeom>
            <a:noFill/>
            <a:ln>
              <a:noFill/>
            </a:ln>
          </p:spPr>
        </p:pic>
        <p:pic>
          <p:nvPicPr>
            <p:cNvPr id="1792" name="Google Shape;1792;p44"/>
            <p:cNvPicPr preferRelativeResize="0"/>
            <p:nvPr/>
          </p:nvPicPr>
          <p:blipFill rotWithShape="1">
            <a:blip r:embed="rId8">
              <a:alphaModFix/>
            </a:blip>
            <a:srcRect b="51826" l="33198" r="48079" t="29868"/>
            <a:stretch/>
          </p:blipFill>
          <p:spPr>
            <a:xfrm>
              <a:off x="3992201" y="3119781"/>
              <a:ext cx="1032472" cy="1335951"/>
            </a:xfrm>
            <a:prstGeom prst="rect">
              <a:avLst/>
            </a:prstGeom>
            <a:noFill/>
            <a:ln>
              <a:noFill/>
            </a:ln>
          </p:spPr>
        </p:pic>
      </p:grpSp>
      <p:sp>
        <p:nvSpPr>
          <p:cNvPr id="1793" name="Google Shape;1793;p44"/>
          <p:cNvSpPr txBox="1"/>
          <p:nvPr>
            <p:ph idx="4294967295" type="title"/>
          </p:nvPr>
        </p:nvSpPr>
        <p:spPr>
          <a:xfrm>
            <a:off x="1016763" y="1410263"/>
            <a:ext cx="7407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AR</a:t>
            </a:r>
            <a:endParaRPr>
              <a:solidFill>
                <a:schemeClr val="dk2"/>
              </a:solidFill>
            </a:endParaRPr>
          </a:p>
        </p:txBody>
      </p:sp>
      <p:sp>
        <p:nvSpPr>
          <p:cNvPr id="1794" name="Google Shape;1794;p44"/>
          <p:cNvSpPr txBox="1"/>
          <p:nvPr>
            <p:ph idx="4294967295" type="title"/>
          </p:nvPr>
        </p:nvSpPr>
        <p:spPr>
          <a:xfrm>
            <a:off x="3464138" y="942750"/>
            <a:ext cx="7407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VR</a:t>
            </a:r>
            <a:endParaRPr>
              <a:solidFill>
                <a:schemeClr val="dk2"/>
              </a:solidFill>
            </a:endParaRPr>
          </a:p>
        </p:txBody>
      </p:sp>
      <p:pic>
        <p:nvPicPr>
          <p:cNvPr id="1795" name="Google Shape;1795;p44"/>
          <p:cNvPicPr preferRelativeResize="0"/>
          <p:nvPr/>
        </p:nvPicPr>
        <p:blipFill rotWithShape="1">
          <a:blip r:embed="rId7">
            <a:alphaModFix/>
          </a:blip>
          <a:srcRect b="46927" l="61040" r="24095" t="44396"/>
          <a:stretch/>
        </p:blipFill>
        <p:spPr>
          <a:xfrm>
            <a:off x="6485080" y="3944973"/>
            <a:ext cx="1110600" cy="864300"/>
          </a:xfrm>
          <a:prstGeom prst="ellipse">
            <a:avLst/>
          </a:prstGeom>
          <a:noFill/>
          <a:ln>
            <a:noFill/>
          </a:ln>
        </p:spPr>
      </p:pic>
      <p:grpSp>
        <p:nvGrpSpPr>
          <p:cNvPr id="1796" name="Google Shape;1796;p44"/>
          <p:cNvGrpSpPr/>
          <p:nvPr/>
        </p:nvGrpSpPr>
        <p:grpSpPr>
          <a:xfrm>
            <a:off x="5477850" y="1009550"/>
            <a:ext cx="3125049" cy="2764949"/>
            <a:chOff x="5630250" y="1009550"/>
            <a:chExt cx="3125049" cy="2764949"/>
          </a:xfrm>
        </p:grpSpPr>
        <p:pic>
          <p:nvPicPr>
            <p:cNvPr id="1797" name="Google Shape;1797;p44"/>
            <p:cNvPicPr preferRelativeResize="0"/>
            <p:nvPr/>
          </p:nvPicPr>
          <p:blipFill rotWithShape="1">
            <a:blip r:embed="rId7">
              <a:alphaModFix/>
            </a:blip>
            <a:srcRect b="58779" l="27670" r="54134" t="24987"/>
            <a:stretch/>
          </p:blipFill>
          <p:spPr>
            <a:xfrm>
              <a:off x="7780596" y="2607820"/>
              <a:ext cx="974703" cy="1159342"/>
            </a:xfrm>
            <a:prstGeom prst="rect">
              <a:avLst/>
            </a:prstGeom>
            <a:noFill/>
            <a:ln>
              <a:noFill/>
            </a:ln>
          </p:spPr>
        </p:pic>
        <p:pic>
          <p:nvPicPr>
            <p:cNvPr id="1798" name="Google Shape;1798;p44"/>
            <p:cNvPicPr preferRelativeResize="0"/>
            <p:nvPr/>
          </p:nvPicPr>
          <p:blipFill rotWithShape="1">
            <a:blip r:embed="rId8">
              <a:alphaModFix/>
            </a:blip>
            <a:srcRect b="51826" l="14427" r="66850" t="29868"/>
            <a:stretch/>
          </p:blipFill>
          <p:spPr>
            <a:xfrm>
              <a:off x="5630250" y="2421065"/>
              <a:ext cx="1035210" cy="1349560"/>
            </a:xfrm>
            <a:prstGeom prst="rect">
              <a:avLst/>
            </a:prstGeom>
            <a:noFill/>
            <a:ln>
              <a:noFill/>
            </a:ln>
          </p:spPr>
        </p:pic>
        <p:pic>
          <p:nvPicPr>
            <p:cNvPr id="1799" name="Google Shape;1799;p44"/>
            <p:cNvPicPr preferRelativeResize="0"/>
            <p:nvPr/>
          </p:nvPicPr>
          <p:blipFill rotWithShape="1">
            <a:blip r:embed="rId9">
              <a:alphaModFix/>
            </a:blip>
            <a:srcRect b="17800" l="16928" r="69335" t="53567"/>
            <a:stretch/>
          </p:blipFill>
          <p:spPr>
            <a:xfrm>
              <a:off x="7780000" y="1009550"/>
              <a:ext cx="974700" cy="1523762"/>
            </a:xfrm>
            <a:prstGeom prst="rect">
              <a:avLst/>
            </a:prstGeom>
            <a:noFill/>
            <a:ln>
              <a:noFill/>
            </a:ln>
          </p:spPr>
        </p:pic>
        <p:pic>
          <p:nvPicPr>
            <p:cNvPr id="1800" name="Google Shape;1800;p44"/>
            <p:cNvPicPr preferRelativeResize="0"/>
            <p:nvPr/>
          </p:nvPicPr>
          <p:blipFill rotWithShape="1">
            <a:blip r:embed="rId7">
              <a:alphaModFix/>
            </a:blip>
            <a:srcRect b="44235" l="10906" r="72639" t="40380"/>
            <a:stretch/>
          </p:blipFill>
          <p:spPr>
            <a:xfrm>
              <a:off x="5630851" y="1009575"/>
              <a:ext cx="1035199" cy="1290470"/>
            </a:xfrm>
            <a:prstGeom prst="rect">
              <a:avLst/>
            </a:prstGeom>
            <a:noFill/>
            <a:ln>
              <a:noFill/>
            </a:ln>
          </p:spPr>
        </p:pic>
        <p:pic>
          <p:nvPicPr>
            <p:cNvPr id="1801" name="Google Shape;1801;p44"/>
            <p:cNvPicPr preferRelativeResize="0"/>
            <p:nvPr/>
          </p:nvPicPr>
          <p:blipFill rotWithShape="1">
            <a:blip r:embed="rId7">
              <a:alphaModFix/>
            </a:blip>
            <a:srcRect b="45550" l="45212" r="40968" t="41022"/>
            <a:stretch/>
          </p:blipFill>
          <p:spPr>
            <a:xfrm>
              <a:off x="6735675" y="2511800"/>
              <a:ext cx="974700" cy="1262700"/>
            </a:xfrm>
            <a:prstGeom prst="rect">
              <a:avLst/>
            </a:prstGeom>
            <a:noFill/>
            <a:ln>
              <a:noFill/>
            </a:ln>
          </p:spPr>
        </p:pic>
        <p:pic>
          <p:nvPicPr>
            <p:cNvPr id="1802" name="Google Shape;1802;p44"/>
            <p:cNvPicPr preferRelativeResize="0"/>
            <p:nvPr/>
          </p:nvPicPr>
          <p:blipFill rotWithShape="1">
            <a:blip r:embed="rId8">
              <a:alphaModFix/>
            </a:blip>
            <a:srcRect b="51826" l="52074" r="32117" t="29868"/>
            <a:stretch/>
          </p:blipFill>
          <p:spPr>
            <a:xfrm>
              <a:off x="6769901" y="1011850"/>
              <a:ext cx="906252" cy="1399332"/>
            </a:xfrm>
            <a:prstGeom prst="rect">
              <a:avLst/>
            </a:prstGeom>
            <a:noFill/>
            <a:ln>
              <a:noFill/>
            </a:ln>
          </p:spPr>
        </p:pic>
      </p:grpSp>
      <p:sp>
        <p:nvSpPr>
          <p:cNvPr id="1803" name="Google Shape;1803;p44"/>
          <p:cNvSpPr txBox="1"/>
          <p:nvPr>
            <p:ph idx="4294967295" type="title"/>
          </p:nvPr>
        </p:nvSpPr>
        <p:spPr>
          <a:xfrm>
            <a:off x="6375735" y="282638"/>
            <a:ext cx="13293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OTHER</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807" name="Shape 1807"/>
        <p:cNvGrpSpPr/>
        <p:nvPr/>
      </p:nvGrpSpPr>
      <p:grpSpPr>
        <a:xfrm>
          <a:off x="0" y="0"/>
          <a:ext cx="0" cy="0"/>
          <a:chOff x="0" y="0"/>
          <a:chExt cx="0" cy="0"/>
        </a:xfrm>
      </p:grpSpPr>
      <p:pic>
        <p:nvPicPr>
          <p:cNvPr id="1808" name="Google Shape;1808;p45"/>
          <p:cNvPicPr preferRelativeResize="0"/>
          <p:nvPr/>
        </p:nvPicPr>
        <p:blipFill rotWithShape="1">
          <a:blip r:embed="rId3">
            <a:alphaModFix/>
          </a:blip>
          <a:srcRect b="60646" l="0" r="79366" t="0"/>
          <a:stretch/>
        </p:blipFill>
        <p:spPr>
          <a:xfrm>
            <a:off x="557000" y="3516750"/>
            <a:ext cx="207475" cy="270175"/>
          </a:xfrm>
          <a:prstGeom prst="rect">
            <a:avLst/>
          </a:prstGeom>
          <a:noFill/>
          <a:ln>
            <a:noFill/>
          </a:ln>
        </p:spPr>
      </p:pic>
      <p:sp>
        <p:nvSpPr>
          <p:cNvPr id="1809" name="Google Shape;1809;p45"/>
          <p:cNvSpPr txBox="1"/>
          <p:nvPr>
            <p:ph idx="4294967295" type="subTitle"/>
          </p:nvPr>
        </p:nvSpPr>
        <p:spPr>
          <a:xfrm>
            <a:off x="407150" y="3496970"/>
            <a:ext cx="23364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-Inaccessible</a:t>
            </a:r>
            <a:endParaRPr/>
          </a:p>
          <a:p>
            <a:pPr indent="0" lvl="0" marL="0" rtl="0" algn="l">
              <a:spcBef>
                <a:spcPts val="1000"/>
              </a:spcBef>
              <a:spcAft>
                <a:spcPts val="1000"/>
              </a:spcAft>
              <a:buNone/>
            </a:pPr>
            <a:r>
              <a:rPr lang="en"/>
              <a:t>-Small screen</a:t>
            </a:r>
            <a:endParaRPr/>
          </a:p>
        </p:txBody>
      </p:sp>
      <p:pic>
        <p:nvPicPr>
          <p:cNvPr id="1810" name="Google Shape;1810;p45"/>
          <p:cNvPicPr preferRelativeResize="0"/>
          <p:nvPr/>
        </p:nvPicPr>
        <p:blipFill>
          <a:blip r:embed="rId3">
            <a:alphaModFix/>
          </a:blip>
          <a:stretch>
            <a:fillRect/>
          </a:stretch>
        </p:blipFill>
        <p:spPr>
          <a:xfrm>
            <a:off x="6500575" y="4378600"/>
            <a:ext cx="1620750" cy="686575"/>
          </a:xfrm>
          <a:prstGeom prst="rect">
            <a:avLst/>
          </a:prstGeom>
          <a:noFill/>
          <a:ln>
            <a:noFill/>
          </a:ln>
        </p:spPr>
      </p:pic>
      <p:pic>
        <p:nvPicPr>
          <p:cNvPr id="1811" name="Google Shape;1811;p45"/>
          <p:cNvPicPr preferRelativeResize="0"/>
          <p:nvPr/>
        </p:nvPicPr>
        <p:blipFill>
          <a:blip r:embed="rId3">
            <a:alphaModFix/>
          </a:blip>
          <a:stretch>
            <a:fillRect/>
          </a:stretch>
        </p:blipFill>
        <p:spPr>
          <a:xfrm>
            <a:off x="6565250" y="84925"/>
            <a:ext cx="1005525" cy="686575"/>
          </a:xfrm>
          <a:prstGeom prst="rect">
            <a:avLst/>
          </a:prstGeom>
          <a:noFill/>
          <a:ln>
            <a:noFill/>
          </a:ln>
        </p:spPr>
      </p:pic>
      <p:pic>
        <p:nvPicPr>
          <p:cNvPr id="1812" name="Google Shape;1812;p45"/>
          <p:cNvPicPr preferRelativeResize="0"/>
          <p:nvPr/>
        </p:nvPicPr>
        <p:blipFill rotWithShape="1">
          <a:blip r:embed="rId3">
            <a:alphaModFix/>
          </a:blip>
          <a:srcRect b="60643" l="0" r="0" t="0"/>
          <a:stretch/>
        </p:blipFill>
        <p:spPr>
          <a:xfrm>
            <a:off x="4272600" y="84925"/>
            <a:ext cx="1005525" cy="270200"/>
          </a:xfrm>
          <a:prstGeom prst="rect">
            <a:avLst/>
          </a:prstGeom>
          <a:noFill/>
          <a:ln>
            <a:noFill/>
          </a:ln>
        </p:spPr>
      </p:pic>
      <p:sp>
        <p:nvSpPr>
          <p:cNvPr id="1813" name="Google Shape;1813;p45"/>
          <p:cNvSpPr txBox="1"/>
          <p:nvPr>
            <p:ph idx="4294967295" type="title"/>
          </p:nvPr>
        </p:nvSpPr>
        <p:spPr>
          <a:xfrm>
            <a:off x="422752" y="256175"/>
            <a:ext cx="2457600" cy="11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FLESHED OUT: </a:t>
            </a:r>
            <a:r>
              <a:rPr lang="en">
                <a:solidFill>
                  <a:schemeClr val="dk2"/>
                </a:solidFill>
              </a:rPr>
              <a:t>WATCH</a:t>
            </a:r>
            <a:endParaRPr>
              <a:solidFill>
                <a:schemeClr val="dk2"/>
              </a:solidFill>
            </a:endParaRPr>
          </a:p>
        </p:txBody>
      </p:sp>
      <p:pic>
        <p:nvPicPr>
          <p:cNvPr id="1814" name="Google Shape;1814;p45"/>
          <p:cNvPicPr preferRelativeResize="0"/>
          <p:nvPr/>
        </p:nvPicPr>
        <p:blipFill rotWithShape="1">
          <a:blip r:embed="rId4">
            <a:alphaModFix/>
          </a:blip>
          <a:srcRect b="26389" l="0" r="0" t="0"/>
          <a:stretch/>
        </p:blipFill>
        <p:spPr>
          <a:xfrm>
            <a:off x="3674100" y="355125"/>
            <a:ext cx="4613751" cy="4458598"/>
          </a:xfrm>
          <a:prstGeom prst="rect">
            <a:avLst/>
          </a:prstGeom>
          <a:noFill/>
          <a:ln>
            <a:noFill/>
          </a:ln>
        </p:spPr>
      </p:pic>
      <p:pic>
        <p:nvPicPr>
          <p:cNvPr id="1815" name="Google Shape;1815;p45"/>
          <p:cNvPicPr preferRelativeResize="0"/>
          <p:nvPr/>
        </p:nvPicPr>
        <p:blipFill rotWithShape="1">
          <a:blip r:embed="rId3">
            <a:alphaModFix/>
          </a:blip>
          <a:srcRect b="60643" l="0" r="0" t="0"/>
          <a:stretch/>
        </p:blipFill>
        <p:spPr>
          <a:xfrm>
            <a:off x="2668575" y="4543538"/>
            <a:ext cx="1005525" cy="270200"/>
          </a:xfrm>
          <a:prstGeom prst="rect">
            <a:avLst/>
          </a:prstGeom>
          <a:noFill/>
          <a:ln>
            <a:noFill/>
          </a:ln>
        </p:spPr>
      </p:pic>
      <p:sp>
        <p:nvSpPr>
          <p:cNvPr id="1816" name="Google Shape;1816;p45"/>
          <p:cNvSpPr txBox="1"/>
          <p:nvPr>
            <p:ph idx="4294967295" type="title"/>
          </p:nvPr>
        </p:nvSpPr>
        <p:spPr>
          <a:xfrm>
            <a:off x="407150" y="1535988"/>
            <a:ext cx="23364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ubik Medium"/>
                <a:ea typeface="Rubik Medium"/>
                <a:cs typeface="Rubik Medium"/>
                <a:sym typeface="Rubik Medium"/>
              </a:rPr>
              <a:t>Pros:</a:t>
            </a:r>
            <a:endParaRPr sz="2400">
              <a:latin typeface="Rubik Medium"/>
              <a:ea typeface="Rubik Medium"/>
              <a:cs typeface="Rubik Medium"/>
              <a:sym typeface="Rubik Medium"/>
            </a:endParaRPr>
          </a:p>
        </p:txBody>
      </p:sp>
      <p:sp>
        <p:nvSpPr>
          <p:cNvPr id="1817" name="Google Shape;1817;p45"/>
          <p:cNvSpPr txBox="1"/>
          <p:nvPr>
            <p:ph idx="4294967295" type="subTitle"/>
          </p:nvPr>
        </p:nvSpPr>
        <p:spPr>
          <a:xfrm>
            <a:off x="407150" y="1993206"/>
            <a:ext cx="23364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-Convenient notifications</a:t>
            </a:r>
            <a:endParaRPr/>
          </a:p>
          <a:p>
            <a:pPr indent="0" lvl="0" marL="0" rtl="0" algn="l">
              <a:spcBef>
                <a:spcPts val="1000"/>
              </a:spcBef>
              <a:spcAft>
                <a:spcPts val="1000"/>
              </a:spcAft>
              <a:buNone/>
            </a:pPr>
            <a:r>
              <a:rPr lang="en"/>
              <a:t>-More acceptable than phones in classrooms</a:t>
            </a:r>
            <a:endParaRPr/>
          </a:p>
        </p:txBody>
      </p:sp>
      <p:sp>
        <p:nvSpPr>
          <p:cNvPr id="1818" name="Google Shape;1818;p45"/>
          <p:cNvSpPr txBox="1"/>
          <p:nvPr>
            <p:ph idx="4294967295" type="title"/>
          </p:nvPr>
        </p:nvSpPr>
        <p:spPr>
          <a:xfrm>
            <a:off x="407150" y="3039763"/>
            <a:ext cx="23364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ubik Medium"/>
                <a:ea typeface="Rubik Medium"/>
                <a:cs typeface="Rubik Medium"/>
                <a:sym typeface="Rubik Medium"/>
              </a:rPr>
              <a:t>Cons</a:t>
            </a:r>
            <a:r>
              <a:rPr lang="en" sz="2400">
                <a:latin typeface="Rubik Medium"/>
                <a:ea typeface="Rubik Medium"/>
                <a:cs typeface="Rubik Medium"/>
                <a:sym typeface="Rubik Medium"/>
              </a:rPr>
              <a:t>:</a:t>
            </a:r>
            <a:endParaRPr sz="2400">
              <a:latin typeface="Rubik Medium"/>
              <a:ea typeface="Rubik Medium"/>
              <a:cs typeface="Rubik Medium"/>
              <a:sym typeface="Rubik Medium"/>
            </a:endParaRPr>
          </a:p>
        </p:txBody>
      </p:sp>
      <p:pic>
        <p:nvPicPr>
          <p:cNvPr id="1819" name="Google Shape;1819;p45"/>
          <p:cNvPicPr preferRelativeResize="0"/>
          <p:nvPr/>
        </p:nvPicPr>
        <p:blipFill rotWithShape="1">
          <a:blip r:embed="rId3">
            <a:alphaModFix/>
          </a:blip>
          <a:srcRect b="60646" l="0" r="79366" t="0"/>
          <a:stretch/>
        </p:blipFill>
        <p:spPr>
          <a:xfrm>
            <a:off x="291475" y="3174550"/>
            <a:ext cx="207475" cy="270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823" name="Shape 1823"/>
        <p:cNvGrpSpPr/>
        <p:nvPr/>
      </p:nvGrpSpPr>
      <p:grpSpPr>
        <a:xfrm>
          <a:off x="0" y="0"/>
          <a:ext cx="0" cy="0"/>
          <a:chOff x="0" y="0"/>
          <a:chExt cx="0" cy="0"/>
        </a:xfrm>
      </p:grpSpPr>
      <p:pic>
        <p:nvPicPr>
          <p:cNvPr id="1824" name="Google Shape;1824;p46"/>
          <p:cNvPicPr preferRelativeResize="0"/>
          <p:nvPr/>
        </p:nvPicPr>
        <p:blipFill rotWithShape="1">
          <a:blip r:embed="rId3">
            <a:alphaModFix/>
          </a:blip>
          <a:srcRect b="60646" l="0" r="79366" t="0"/>
          <a:stretch/>
        </p:blipFill>
        <p:spPr>
          <a:xfrm>
            <a:off x="557000" y="3516750"/>
            <a:ext cx="207475" cy="270175"/>
          </a:xfrm>
          <a:prstGeom prst="rect">
            <a:avLst/>
          </a:prstGeom>
          <a:noFill/>
          <a:ln>
            <a:noFill/>
          </a:ln>
        </p:spPr>
      </p:pic>
      <p:pic>
        <p:nvPicPr>
          <p:cNvPr id="1825" name="Google Shape;1825;p46"/>
          <p:cNvPicPr preferRelativeResize="0"/>
          <p:nvPr/>
        </p:nvPicPr>
        <p:blipFill>
          <a:blip r:embed="rId3">
            <a:alphaModFix/>
          </a:blip>
          <a:stretch>
            <a:fillRect/>
          </a:stretch>
        </p:blipFill>
        <p:spPr>
          <a:xfrm>
            <a:off x="6500575" y="4378600"/>
            <a:ext cx="1620750" cy="686575"/>
          </a:xfrm>
          <a:prstGeom prst="rect">
            <a:avLst/>
          </a:prstGeom>
          <a:noFill/>
          <a:ln>
            <a:noFill/>
          </a:ln>
        </p:spPr>
      </p:pic>
      <p:pic>
        <p:nvPicPr>
          <p:cNvPr id="1826" name="Google Shape;1826;p46"/>
          <p:cNvPicPr preferRelativeResize="0"/>
          <p:nvPr/>
        </p:nvPicPr>
        <p:blipFill>
          <a:blip r:embed="rId3">
            <a:alphaModFix/>
          </a:blip>
          <a:stretch>
            <a:fillRect/>
          </a:stretch>
        </p:blipFill>
        <p:spPr>
          <a:xfrm>
            <a:off x="6565250" y="84925"/>
            <a:ext cx="1005525" cy="686575"/>
          </a:xfrm>
          <a:prstGeom prst="rect">
            <a:avLst/>
          </a:prstGeom>
          <a:noFill/>
          <a:ln>
            <a:noFill/>
          </a:ln>
        </p:spPr>
      </p:pic>
      <p:pic>
        <p:nvPicPr>
          <p:cNvPr id="1827" name="Google Shape;1827;p46"/>
          <p:cNvPicPr preferRelativeResize="0"/>
          <p:nvPr/>
        </p:nvPicPr>
        <p:blipFill rotWithShape="1">
          <a:blip r:embed="rId3">
            <a:alphaModFix/>
          </a:blip>
          <a:srcRect b="60643" l="0" r="0" t="0"/>
          <a:stretch/>
        </p:blipFill>
        <p:spPr>
          <a:xfrm>
            <a:off x="4272600" y="84925"/>
            <a:ext cx="1005525" cy="270200"/>
          </a:xfrm>
          <a:prstGeom prst="rect">
            <a:avLst/>
          </a:prstGeom>
          <a:noFill/>
          <a:ln>
            <a:noFill/>
          </a:ln>
        </p:spPr>
      </p:pic>
      <p:sp>
        <p:nvSpPr>
          <p:cNvPr id="1828" name="Google Shape;1828;p46"/>
          <p:cNvSpPr txBox="1"/>
          <p:nvPr>
            <p:ph idx="4294967295" type="title"/>
          </p:nvPr>
        </p:nvSpPr>
        <p:spPr>
          <a:xfrm>
            <a:off x="422752" y="256175"/>
            <a:ext cx="2457600" cy="11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FLESHED OUT: </a:t>
            </a:r>
            <a:r>
              <a:rPr lang="en">
                <a:solidFill>
                  <a:schemeClr val="dk2"/>
                </a:solidFill>
              </a:rPr>
              <a:t>PHONE</a:t>
            </a:r>
            <a:endParaRPr>
              <a:solidFill>
                <a:schemeClr val="dk2"/>
              </a:solidFill>
            </a:endParaRPr>
          </a:p>
        </p:txBody>
      </p:sp>
      <p:pic>
        <p:nvPicPr>
          <p:cNvPr id="1829" name="Google Shape;1829;p46"/>
          <p:cNvPicPr preferRelativeResize="0"/>
          <p:nvPr/>
        </p:nvPicPr>
        <p:blipFill rotWithShape="1">
          <a:blip r:embed="rId3">
            <a:alphaModFix/>
          </a:blip>
          <a:srcRect b="60643" l="0" r="0" t="0"/>
          <a:stretch/>
        </p:blipFill>
        <p:spPr>
          <a:xfrm>
            <a:off x="2668575" y="4543538"/>
            <a:ext cx="1005525" cy="270200"/>
          </a:xfrm>
          <a:prstGeom prst="rect">
            <a:avLst/>
          </a:prstGeom>
          <a:noFill/>
          <a:ln>
            <a:noFill/>
          </a:ln>
        </p:spPr>
      </p:pic>
      <p:sp>
        <p:nvSpPr>
          <p:cNvPr id="1830" name="Google Shape;1830;p46"/>
          <p:cNvSpPr txBox="1"/>
          <p:nvPr>
            <p:ph idx="4294967295" type="title"/>
          </p:nvPr>
        </p:nvSpPr>
        <p:spPr>
          <a:xfrm>
            <a:off x="407150" y="1535988"/>
            <a:ext cx="23364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ubik Medium"/>
                <a:ea typeface="Rubik Medium"/>
                <a:cs typeface="Rubik Medium"/>
                <a:sym typeface="Rubik Medium"/>
              </a:rPr>
              <a:t>Pros:</a:t>
            </a:r>
            <a:endParaRPr sz="2400">
              <a:latin typeface="Rubik Medium"/>
              <a:ea typeface="Rubik Medium"/>
              <a:cs typeface="Rubik Medium"/>
              <a:sym typeface="Rubik Medium"/>
            </a:endParaRPr>
          </a:p>
        </p:txBody>
      </p:sp>
      <p:sp>
        <p:nvSpPr>
          <p:cNvPr id="1831" name="Google Shape;1831;p46"/>
          <p:cNvSpPr txBox="1"/>
          <p:nvPr>
            <p:ph idx="4294967295" type="subTitle"/>
          </p:nvPr>
        </p:nvSpPr>
        <p:spPr>
          <a:xfrm>
            <a:off x="407150" y="1993206"/>
            <a:ext cx="23364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-Easily display lots of data</a:t>
            </a:r>
            <a:endParaRPr/>
          </a:p>
          <a:p>
            <a:pPr indent="0" lvl="0" marL="0" rtl="0" algn="l">
              <a:spcBef>
                <a:spcPts val="1000"/>
              </a:spcBef>
              <a:spcAft>
                <a:spcPts val="1000"/>
              </a:spcAft>
              <a:buNone/>
            </a:pPr>
            <a:r>
              <a:rPr lang="en"/>
              <a:t>-Stronger for calendar + messaging</a:t>
            </a:r>
            <a:endParaRPr/>
          </a:p>
        </p:txBody>
      </p:sp>
      <p:sp>
        <p:nvSpPr>
          <p:cNvPr id="1832" name="Google Shape;1832;p46"/>
          <p:cNvSpPr txBox="1"/>
          <p:nvPr>
            <p:ph idx="4294967295" type="title"/>
          </p:nvPr>
        </p:nvSpPr>
        <p:spPr>
          <a:xfrm>
            <a:off x="407150" y="3039763"/>
            <a:ext cx="23364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ubik Medium"/>
                <a:ea typeface="Rubik Medium"/>
                <a:cs typeface="Rubik Medium"/>
                <a:sym typeface="Rubik Medium"/>
              </a:rPr>
              <a:t>Cons:</a:t>
            </a:r>
            <a:endParaRPr sz="2400">
              <a:latin typeface="Rubik Medium"/>
              <a:ea typeface="Rubik Medium"/>
              <a:cs typeface="Rubik Medium"/>
              <a:sym typeface="Rubik Medium"/>
            </a:endParaRPr>
          </a:p>
        </p:txBody>
      </p:sp>
      <p:sp>
        <p:nvSpPr>
          <p:cNvPr id="1833" name="Google Shape;1833;p46"/>
          <p:cNvSpPr txBox="1"/>
          <p:nvPr>
            <p:ph idx="4294967295" type="subTitle"/>
          </p:nvPr>
        </p:nvSpPr>
        <p:spPr>
          <a:xfrm>
            <a:off x="407150" y="3496970"/>
            <a:ext cx="23364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-Risks encouraging phone use in school</a:t>
            </a:r>
            <a:endParaRPr/>
          </a:p>
          <a:p>
            <a:pPr indent="0" lvl="0" marL="0" rtl="0" algn="l">
              <a:spcBef>
                <a:spcPts val="1000"/>
              </a:spcBef>
              <a:spcAft>
                <a:spcPts val="1000"/>
              </a:spcAft>
              <a:buNone/>
            </a:pPr>
            <a:r>
              <a:rPr lang="en"/>
              <a:t>-Long-form notes can be inconvenient</a:t>
            </a:r>
            <a:endParaRPr/>
          </a:p>
        </p:txBody>
      </p:sp>
      <p:pic>
        <p:nvPicPr>
          <p:cNvPr id="1834" name="Google Shape;1834;p46"/>
          <p:cNvPicPr preferRelativeResize="0"/>
          <p:nvPr/>
        </p:nvPicPr>
        <p:blipFill rotWithShape="1">
          <a:blip r:embed="rId3">
            <a:alphaModFix/>
          </a:blip>
          <a:srcRect b="60646" l="0" r="79366" t="0"/>
          <a:stretch/>
        </p:blipFill>
        <p:spPr>
          <a:xfrm>
            <a:off x="291475" y="3174550"/>
            <a:ext cx="207475" cy="270175"/>
          </a:xfrm>
          <a:prstGeom prst="rect">
            <a:avLst/>
          </a:prstGeom>
          <a:noFill/>
          <a:ln>
            <a:noFill/>
          </a:ln>
        </p:spPr>
      </p:pic>
      <p:pic>
        <p:nvPicPr>
          <p:cNvPr id="1835" name="Google Shape;1835;p46"/>
          <p:cNvPicPr preferRelativeResize="0"/>
          <p:nvPr/>
        </p:nvPicPr>
        <p:blipFill rotWithShape="1">
          <a:blip r:embed="rId4">
            <a:alphaModFix/>
          </a:blip>
          <a:srcRect b="15976" l="0" r="4076" t="25968"/>
          <a:stretch/>
        </p:blipFill>
        <p:spPr>
          <a:xfrm>
            <a:off x="2963175" y="1169987"/>
            <a:ext cx="5933624" cy="2693126"/>
          </a:xfrm>
          <a:prstGeom prst="rect">
            <a:avLst/>
          </a:prstGeom>
          <a:noFill/>
          <a:ln>
            <a:noFill/>
          </a:ln>
        </p:spPr>
      </p:pic>
      <p:pic>
        <p:nvPicPr>
          <p:cNvPr id="1836" name="Google Shape;1836;p46"/>
          <p:cNvPicPr preferRelativeResize="0"/>
          <p:nvPr/>
        </p:nvPicPr>
        <p:blipFill>
          <a:blip r:embed="rId3">
            <a:alphaModFix/>
          </a:blip>
          <a:stretch>
            <a:fillRect/>
          </a:stretch>
        </p:blipFill>
        <p:spPr>
          <a:xfrm>
            <a:off x="4706550" y="256175"/>
            <a:ext cx="1620750" cy="686575"/>
          </a:xfrm>
          <a:prstGeom prst="rect">
            <a:avLst/>
          </a:prstGeom>
          <a:noFill/>
          <a:ln>
            <a:noFill/>
          </a:ln>
        </p:spPr>
      </p:pic>
      <p:pic>
        <p:nvPicPr>
          <p:cNvPr id="1837" name="Google Shape;1837;p46"/>
          <p:cNvPicPr preferRelativeResize="0"/>
          <p:nvPr/>
        </p:nvPicPr>
        <p:blipFill>
          <a:blip r:embed="rId3">
            <a:alphaModFix/>
          </a:blip>
          <a:stretch>
            <a:fillRect/>
          </a:stretch>
        </p:blipFill>
        <p:spPr>
          <a:xfrm>
            <a:off x="4584575" y="4202625"/>
            <a:ext cx="1005525" cy="686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841" name="Shape 1841"/>
        <p:cNvGrpSpPr/>
        <p:nvPr/>
      </p:nvGrpSpPr>
      <p:grpSpPr>
        <a:xfrm>
          <a:off x="0" y="0"/>
          <a:ext cx="0" cy="0"/>
          <a:chOff x="0" y="0"/>
          <a:chExt cx="0" cy="0"/>
        </a:xfrm>
      </p:grpSpPr>
      <p:sp>
        <p:nvSpPr>
          <p:cNvPr id="1842" name="Google Shape;1842;p47"/>
          <p:cNvSpPr txBox="1"/>
          <p:nvPr>
            <p:ph type="title"/>
          </p:nvPr>
        </p:nvSpPr>
        <p:spPr>
          <a:xfrm>
            <a:off x="1392100" y="2718137"/>
            <a:ext cx="63597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INTERFACE</a:t>
            </a:r>
            <a:endParaRPr/>
          </a:p>
        </p:txBody>
      </p:sp>
      <p:sp>
        <p:nvSpPr>
          <p:cNvPr id="1843" name="Google Shape;1843;p47"/>
          <p:cNvSpPr/>
          <p:nvPr/>
        </p:nvSpPr>
        <p:spPr>
          <a:xfrm>
            <a:off x="3721600" y="1109388"/>
            <a:ext cx="1700700" cy="1525500"/>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4" name="Google Shape;1844;p47"/>
          <p:cNvSpPr txBox="1"/>
          <p:nvPr>
            <p:ph idx="2" type="title"/>
          </p:nvPr>
        </p:nvSpPr>
        <p:spPr>
          <a:xfrm>
            <a:off x="3797400" y="1387087"/>
            <a:ext cx="1549200" cy="88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1845" name="Google Shape;1845;p47"/>
          <p:cNvPicPr preferRelativeResize="0"/>
          <p:nvPr/>
        </p:nvPicPr>
        <p:blipFill rotWithShape="1">
          <a:blip r:embed="rId3">
            <a:alphaModFix/>
          </a:blip>
          <a:srcRect b="21440" l="26511" r="21637" t="26708"/>
          <a:stretch/>
        </p:blipFill>
        <p:spPr>
          <a:xfrm rot="-2364826">
            <a:off x="7436912" y="2834101"/>
            <a:ext cx="948424" cy="2282451"/>
          </a:xfrm>
          <a:prstGeom prst="rect">
            <a:avLst/>
          </a:prstGeom>
          <a:noFill/>
          <a:ln>
            <a:noFill/>
          </a:ln>
        </p:spPr>
      </p:pic>
      <p:pic>
        <p:nvPicPr>
          <p:cNvPr id="1846" name="Google Shape;1846;p47"/>
          <p:cNvPicPr preferRelativeResize="0"/>
          <p:nvPr/>
        </p:nvPicPr>
        <p:blipFill rotWithShape="1">
          <a:blip r:embed="rId4">
            <a:alphaModFix/>
          </a:blip>
          <a:srcRect b="36381" l="27233" r="36427" t="36386"/>
          <a:stretch/>
        </p:blipFill>
        <p:spPr>
          <a:xfrm>
            <a:off x="1461137" y="396088"/>
            <a:ext cx="509824" cy="531174"/>
          </a:xfrm>
          <a:prstGeom prst="rect">
            <a:avLst/>
          </a:prstGeom>
          <a:noFill/>
          <a:ln>
            <a:noFill/>
          </a:ln>
        </p:spPr>
      </p:pic>
      <p:pic>
        <p:nvPicPr>
          <p:cNvPr id="1847" name="Google Shape;1847;p47"/>
          <p:cNvPicPr preferRelativeResize="0"/>
          <p:nvPr/>
        </p:nvPicPr>
        <p:blipFill rotWithShape="1">
          <a:blip r:embed="rId5">
            <a:alphaModFix/>
          </a:blip>
          <a:srcRect b="36381" l="27233" r="36427" t="36386"/>
          <a:stretch/>
        </p:blipFill>
        <p:spPr>
          <a:xfrm>
            <a:off x="7542637" y="840688"/>
            <a:ext cx="509824" cy="531174"/>
          </a:xfrm>
          <a:prstGeom prst="rect">
            <a:avLst/>
          </a:prstGeom>
          <a:noFill/>
          <a:ln>
            <a:noFill/>
          </a:ln>
        </p:spPr>
      </p:pic>
      <p:pic>
        <p:nvPicPr>
          <p:cNvPr id="1848" name="Google Shape;1848;p47"/>
          <p:cNvPicPr preferRelativeResize="0"/>
          <p:nvPr/>
        </p:nvPicPr>
        <p:blipFill rotWithShape="1">
          <a:blip r:embed="rId6">
            <a:alphaModFix/>
          </a:blip>
          <a:srcRect b="28017" l="16559" r="16559" t="15530"/>
          <a:stretch/>
        </p:blipFill>
        <p:spPr>
          <a:xfrm>
            <a:off x="1461133" y="2176725"/>
            <a:ext cx="348107" cy="408300"/>
          </a:xfrm>
          <a:prstGeom prst="rect">
            <a:avLst/>
          </a:prstGeom>
          <a:noFill/>
          <a:ln>
            <a:noFill/>
          </a:ln>
        </p:spPr>
      </p:pic>
      <p:pic>
        <p:nvPicPr>
          <p:cNvPr id="1849" name="Google Shape;1849;p47"/>
          <p:cNvPicPr preferRelativeResize="0"/>
          <p:nvPr/>
        </p:nvPicPr>
        <p:blipFill rotWithShape="1">
          <a:blip r:embed="rId7">
            <a:alphaModFix/>
          </a:blip>
          <a:srcRect b="28017" l="16559" r="16559" t="15530"/>
          <a:stretch/>
        </p:blipFill>
        <p:spPr>
          <a:xfrm>
            <a:off x="3005658" y="335850"/>
            <a:ext cx="348107" cy="408300"/>
          </a:xfrm>
          <a:prstGeom prst="rect">
            <a:avLst/>
          </a:prstGeom>
          <a:noFill/>
          <a:ln>
            <a:noFill/>
          </a:ln>
        </p:spPr>
      </p:pic>
      <p:sp>
        <p:nvSpPr>
          <p:cNvPr id="1850" name="Google Shape;1850;p47"/>
          <p:cNvSpPr/>
          <p:nvPr/>
        </p:nvSpPr>
        <p:spPr>
          <a:xfrm>
            <a:off x="7751800" y="24819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2982663" y="4434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8392425" y="29561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7619975" y="428986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8346663" y="22167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6676575" y="6576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72679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7" name="Google Shape;1857;p47"/>
          <p:cNvPicPr preferRelativeResize="0"/>
          <p:nvPr/>
        </p:nvPicPr>
        <p:blipFill rotWithShape="1">
          <a:blip r:embed="rId7">
            <a:alphaModFix/>
          </a:blip>
          <a:srcRect b="28017" l="16559" r="16559" t="15530"/>
          <a:stretch/>
        </p:blipFill>
        <p:spPr>
          <a:xfrm>
            <a:off x="6096583" y="1318325"/>
            <a:ext cx="348107" cy="408300"/>
          </a:xfrm>
          <a:prstGeom prst="rect">
            <a:avLst/>
          </a:prstGeom>
          <a:noFill/>
          <a:ln>
            <a:noFill/>
          </a:ln>
        </p:spPr>
      </p:pic>
      <p:pic>
        <p:nvPicPr>
          <p:cNvPr id="1858" name="Google Shape;1858;p47"/>
          <p:cNvPicPr preferRelativeResize="0"/>
          <p:nvPr/>
        </p:nvPicPr>
        <p:blipFill rotWithShape="1">
          <a:blip r:embed="rId8">
            <a:alphaModFix/>
          </a:blip>
          <a:srcRect b="24089" l="37047" r="11360" t="13453"/>
          <a:stretch/>
        </p:blipFill>
        <p:spPr>
          <a:xfrm rot="2699986">
            <a:off x="8590032" y="-937561"/>
            <a:ext cx="1097809" cy="3198449"/>
          </a:xfrm>
          <a:prstGeom prst="rect">
            <a:avLst/>
          </a:prstGeom>
          <a:noFill/>
          <a:ln>
            <a:noFill/>
          </a:ln>
        </p:spPr>
      </p:pic>
      <p:pic>
        <p:nvPicPr>
          <p:cNvPr id="1859" name="Google Shape;1859;p47"/>
          <p:cNvPicPr preferRelativeResize="0"/>
          <p:nvPr/>
        </p:nvPicPr>
        <p:blipFill rotWithShape="1">
          <a:blip r:embed="rId9">
            <a:alphaModFix/>
          </a:blip>
          <a:srcRect b="29755" l="25795" r="9924" t="5965"/>
          <a:stretch/>
        </p:blipFill>
        <p:spPr>
          <a:xfrm rot="-800217">
            <a:off x="-114428" y="-1013782"/>
            <a:ext cx="1392400" cy="3350903"/>
          </a:xfrm>
          <a:prstGeom prst="rect">
            <a:avLst/>
          </a:prstGeom>
          <a:noFill/>
          <a:ln>
            <a:noFill/>
          </a:ln>
        </p:spPr>
      </p:pic>
      <p:pic>
        <p:nvPicPr>
          <p:cNvPr id="1860" name="Google Shape;1860;p47"/>
          <p:cNvPicPr preferRelativeResize="0"/>
          <p:nvPr/>
        </p:nvPicPr>
        <p:blipFill rotWithShape="1">
          <a:blip r:embed="rId10">
            <a:alphaModFix/>
          </a:blip>
          <a:srcRect b="23237" l="23243" r="23237" t="23243"/>
          <a:stretch/>
        </p:blipFill>
        <p:spPr>
          <a:xfrm rot="9640857">
            <a:off x="2095963" y="931015"/>
            <a:ext cx="1022946" cy="1421288"/>
          </a:xfrm>
          <a:prstGeom prst="rect">
            <a:avLst/>
          </a:prstGeom>
          <a:noFill/>
          <a:ln>
            <a:noFill/>
          </a:ln>
        </p:spPr>
      </p:pic>
      <p:grpSp>
        <p:nvGrpSpPr>
          <p:cNvPr id="1861" name="Google Shape;1861;p47"/>
          <p:cNvGrpSpPr/>
          <p:nvPr/>
        </p:nvGrpSpPr>
        <p:grpSpPr>
          <a:xfrm rot="-1188942">
            <a:off x="708260" y="3860943"/>
            <a:ext cx="1667421" cy="1830923"/>
            <a:chOff x="3295975" y="1708182"/>
            <a:chExt cx="1667400" cy="1830900"/>
          </a:xfrm>
        </p:grpSpPr>
        <p:sp>
          <p:nvSpPr>
            <p:cNvPr id="1862" name="Google Shape;1862;p47"/>
            <p:cNvSpPr/>
            <p:nvPr/>
          </p:nvSpPr>
          <p:spPr>
            <a:xfrm>
              <a:off x="3295975" y="1708182"/>
              <a:ext cx="1667400" cy="183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47"/>
            <p:cNvGrpSpPr/>
            <p:nvPr/>
          </p:nvGrpSpPr>
          <p:grpSpPr>
            <a:xfrm>
              <a:off x="3346852" y="1729255"/>
              <a:ext cx="1516891" cy="99600"/>
              <a:chOff x="3346852" y="1729255"/>
              <a:chExt cx="1516891" cy="99600"/>
            </a:xfrm>
          </p:grpSpPr>
          <p:sp>
            <p:nvSpPr>
              <p:cNvPr id="1864" name="Google Shape;1864;p47"/>
              <p:cNvSpPr/>
              <p:nvPr/>
            </p:nvSpPr>
            <p:spPr>
              <a:xfrm>
                <a:off x="3346852"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48858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7"/>
              <p:cNvSpPr/>
              <p:nvPr/>
            </p:nvSpPr>
            <p:spPr>
              <a:xfrm>
                <a:off x="363031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3772040"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3913769"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4055498"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4197227"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4338956"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4480685"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4622414"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4764143"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878" name="Shape 1878"/>
        <p:cNvGrpSpPr/>
        <p:nvPr/>
      </p:nvGrpSpPr>
      <p:grpSpPr>
        <a:xfrm>
          <a:off x="0" y="0"/>
          <a:ext cx="0" cy="0"/>
          <a:chOff x="0" y="0"/>
          <a:chExt cx="0" cy="0"/>
        </a:xfrm>
      </p:grpSpPr>
      <p:pic>
        <p:nvPicPr>
          <p:cNvPr id="1879" name="Google Shape;1879;p48"/>
          <p:cNvPicPr preferRelativeResize="0"/>
          <p:nvPr/>
        </p:nvPicPr>
        <p:blipFill rotWithShape="1">
          <a:blip r:embed="rId3">
            <a:alphaModFix/>
          </a:blip>
          <a:srcRect b="21440" l="26511" r="21637" t="26708"/>
          <a:stretch/>
        </p:blipFill>
        <p:spPr>
          <a:xfrm rot="-2364826">
            <a:off x="7436912" y="2834101"/>
            <a:ext cx="948424" cy="2282451"/>
          </a:xfrm>
          <a:prstGeom prst="rect">
            <a:avLst/>
          </a:prstGeom>
          <a:noFill/>
          <a:ln>
            <a:noFill/>
          </a:ln>
        </p:spPr>
      </p:pic>
      <p:pic>
        <p:nvPicPr>
          <p:cNvPr id="1880" name="Google Shape;1880;p48"/>
          <p:cNvPicPr preferRelativeResize="0"/>
          <p:nvPr/>
        </p:nvPicPr>
        <p:blipFill rotWithShape="1">
          <a:blip r:embed="rId4">
            <a:alphaModFix/>
          </a:blip>
          <a:srcRect b="36381" l="27233" r="36427" t="36386"/>
          <a:stretch/>
        </p:blipFill>
        <p:spPr>
          <a:xfrm>
            <a:off x="1461137" y="396088"/>
            <a:ext cx="509824" cy="531174"/>
          </a:xfrm>
          <a:prstGeom prst="rect">
            <a:avLst/>
          </a:prstGeom>
          <a:noFill/>
          <a:ln>
            <a:noFill/>
          </a:ln>
        </p:spPr>
      </p:pic>
      <p:pic>
        <p:nvPicPr>
          <p:cNvPr id="1881" name="Google Shape;1881;p48"/>
          <p:cNvPicPr preferRelativeResize="0"/>
          <p:nvPr/>
        </p:nvPicPr>
        <p:blipFill rotWithShape="1">
          <a:blip r:embed="rId5">
            <a:alphaModFix/>
          </a:blip>
          <a:srcRect b="36381" l="27233" r="36427" t="36386"/>
          <a:stretch/>
        </p:blipFill>
        <p:spPr>
          <a:xfrm>
            <a:off x="7542637" y="840688"/>
            <a:ext cx="509824" cy="531174"/>
          </a:xfrm>
          <a:prstGeom prst="rect">
            <a:avLst/>
          </a:prstGeom>
          <a:noFill/>
          <a:ln>
            <a:noFill/>
          </a:ln>
        </p:spPr>
      </p:pic>
      <p:pic>
        <p:nvPicPr>
          <p:cNvPr id="1882" name="Google Shape;1882;p48"/>
          <p:cNvPicPr preferRelativeResize="0"/>
          <p:nvPr/>
        </p:nvPicPr>
        <p:blipFill rotWithShape="1">
          <a:blip r:embed="rId6">
            <a:alphaModFix/>
          </a:blip>
          <a:srcRect b="28017" l="16559" r="16559" t="15530"/>
          <a:stretch/>
        </p:blipFill>
        <p:spPr>
          <a:xfrm>
            <a:off x="1461133" y="2176725"/>
            <a:ext cx="348107" cy="408300"/>
          </a:xfrm>
          <a:prstGeom prst="rect">
            <a:avLst/>
          </a:prstGeom>
          <a:noFill/>
          <a:ln>
            <a:noFill/>
          </a:ln>
        </p:spPr>
      </p:pic>
      <p:pic>
        <p:nvPicPr>
          <p:cNvPr id="1883" name="Google Shape;1883;p48"/>
          <p:cNvPicPr preferRelativeResize="0"/>
          <p:nvPr/>
        </p:nvPicPr>
        <p:blipFill rotWithShape="1">
          <a:blip r:embed="rId7">
            <a:alphaModFix/>
          </a:blip>
          <a:srcRect b="28017" l="16559" r="16559" t="15530"/>
          <a:stretch/>
        </p:blipFill>
        <p:spPr>
          <a:xfrm>
            <a:off x="3005658" y="335850"/>
            <a:ext cx="348107" cy="408300"/>
          </a:xfrm>
          <a:prstGeom prst="rect">
            <a:avLst/>
          </a:prstGeom>
          <a:noFill/>
          <a:ln>
            <a:noFill/>
          </a:ln>
        </p:spPr>
      </p:pic>
      <p:sp>
        <p:nvSpPr>
          <p:cNvPr id="1884" name="Google Shape;1884;p48"/>
          <p:cNvSpPr/>
          <p:nvPr/>
        </p:nvSpPr>
        <p:spPr>
          <a:xfrm>
            <a:off x="7751800" y="24819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8"/>
          <p:cNvSpPr/>
          <p:nvPr/>
        </p:nvSpPr>
        <p:spPr>
          <a:xfrm>
            <a:off x="2982663" y="4434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8392425" y="29561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7619975" y="428986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8346663" y="22167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8"/>
          <p:cNvSpPr/>
          <p:nvPr/>
        </p:nvSpPr>
        <p:spPr>
          <a:xfrm>
            <a:off x="6676575" y="6576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8"/>
          <p:cNvSpPr/>
          <p:nvPr/>
        </p:nvSpPr>
        <p:spPr>
          <a:xfrm>
            <a:off x="72679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1" name="Google Shape;1891;p48"/>
          <p:cNvPicPr preferRelativeResize="0"/>
          <p:nvPr/>
        </p:nvPicPr>
        <p:blipFill rotWithShape="1">
          <a:blip r:embed="rId7">
            <a:alphaModFix/>
          </a:blip>
          <a:srcRect b="28017" l="16559" r="16559" t="15530"/>
          <a:stretch/>
        </p:blipFill>
        <p:spPr>
          <a:xfrm>
            <a:off x="6096583" y="1318325"/>
            <a:ext cx="348107" cy="408300"/>
          </a:xfrm>
          <a:prstGeom prst="rect">
            <a:avLst/>
          </a:prstGeom>
          <a:noFill/>
          <a:ln>
            <a:noFill/>
          </a:ln>
        </p:spPr>
      </p:pic>
      <p:pic>
        <p:nvPicPr>
          <p:cNvPr id="1892" name="Google Shape;1892;p48"/>
          <p:cNvPicPr preferRelativeResize="0"/>
          <p:nvPr/>
        </p:nvPicPr>
        <p:blipFill rotWithShape="1">
          <a:blip r:embed="rId8">
            <a:alphaModFix/>
          </a:blip>
          <a:srcRect b="24089" l="37047" r="11360" t="13453"/>
          <a:stretch/>
        </p:blipFill>
        <p:spPr>
          <a:xfrm rot="2699986">
            <a:off x="8590032" y="-937561"/>
            <a:ext cx="1097809" cy="3198449"/>
          </a:xfrm>
          <a:prstGeom prst="rect">
            <a:avLst/>
          </a:prstGeom>
          <a:noFill/>
          <a:ln>
            <a:noFill/>
          </a:ln>
        </p:spPr>
      </p:pic>
      <p:pic>
        <p:nvPicPr>
          <p:cNvPr id="1893" name="Google Shape;1893;p48"/>
          <p:cNvPicPr preferRelativeResize="0"/>
          <p:nvPr/>
        </p:nvPicPr>
        <p:blipFill rotWithShape="1">
          <a:blip r:embed="rId9">
            <a:alphaModFix/>
          </a:blip>
          <a:srcRect b="29755" l="25795" r="9924" t="5965"/>
          <a:stretch/>
        </p:blipFill>
        <p:spPr>
          <a:xfrm rot="-800217">
            <a:off x="-114428" y="-1013782"/>
            <a:ext cx="1392400" cy="3350903"/>
          </a:xfrm>
          <a:prstGeom prst="rect">
            <a:avLst/>
          </a:prstGeom>
          <a:noFill/>
          <a:ln>
            <a:noFill/>
          </a:ln>
        </p:spPr>
      </p:pic>
      <p:pic>
        <p:nvPicPr>
          <p:cNvPr id="1894" name="Google Shape;1894;p48"/>
          <p:cNvPicPr preferRelativeResize="0"/>
          <p:nvPr/>
        </p:nvPicPr>
        <p:blipFill rotWithShape="1">
          <a:blip r:embed="rId10">
            <a:alphaModFix/>
          </a:blip>
          <a:srcRect b="23237" l="23243" r="23237" t="23243"/>
          <a:stretch/>
        </p:blipFill>
        <p:spPr>
          <a:xfrm rot="9640857">
            <a:off x="2095963" y="931015"/>
            <a:ext cx="1022946" cy="1421288"/>
          </a:xfrm>
          <a:prstGeom prst="rect">
            <a:avLst/>
          </a:prstGeom>
          <a:noFill/>
          <a:ln>
            <a:noFill/>
          </a:ln>
        </p:spPr>
      </p:pic>
      <p:grpSp>
        <p:nvGrpSpPr>
          <p:cNvPr id="1895" name="Google Shape;1895;p48"/>
          <p:cNvGrpSpPr/>
          <p:nvPr/>
        </p:nvGrpSpPr>
        <p:grpSpPr>
          <a:xfrm rot="-1188942">
            <a:off x="708260" y="3860943"/>
            <a:ext cx="1667421" cy="1830923"/>
            <a:chOff x="3295975" y="1708182"/>
            <a:chExt cx="1667400" cy="1830900"/>
          </a:xfrm>
        </p:grpSpPr>
        <p:sp>
          <p:nvSpPr>
            <p:cNvPr id="1896" name="Google Shape;1896;p48"/>
            <p:cNvSpPr/>
            <p:nvPr/>
          </p:nvSpPr>
          <p:spPr>
            <a:xfrm>
              <a:off x="3295975" y="1708182"/>
              <a:ext cx="1667400" cy="183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7" name="Google Shape;1897;p48"/>
            <p:cNvGrpSpPr/>
            <p:nvPr/>
          </p:nvGrpSpPr>
          <p:grpSpPr>
            <a:xfrm>
              <a:off x="3346852" y="1729255"/>
              <a:ext cx="1516891" cy="99600"/>
              <a:chOff x="3346852" y="1729255"/>
              <a:chExt cx="1516891" cy="99600"/>
            </a:xfrm>
          </p:grpSpPr>
          <p:sp>
            <p:nvSpPr>
              <p:cNvPr id="1898" name="Google Shape;1898;p48"/>
              <p:cNvSpPr/>
              <p:nvPr/>
            </p:nvSpPr>
            <p:spPr>
              <a:xfrm>
                <a:off x="3346852"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348858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363031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a:off x="3772040"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a:off x="3913769"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4055498"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4197227"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a:off x="4338956"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a:off x="4480685"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4622414"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a:off x="4764143"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09" name="Google Shape;1909;p48"/>
          <p:cNvSpPr/>
          <p:nvPr/>
        </p:nvSpPr>
        <p:spPr>
          <a:xfrm rot="5400000">
            <a:off x="2792739" y="1262085"/>
            <a:ext cx="3585600" cy="2017800"/>
          </a:xfrm>
          <a:prstGeom prst="roundRect">
            <a:avLst>
              <a:gd fmla="val 1854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0" name="Google Shape;1910;p48"/>
          <p:cNvPicPr preferRelativeResize="0"/>
          <p:nvPr/>
        </p:nvPicPr>
        <p:blipFill rotWithShape="1">
          <a:blip r:embed="rId11">
            <a:alphaModFix/>
          </a:blip>
          <a:srcRect b="22246" l="-41541" r="-41541" t="22246"/>
          <a:stretch/>
        </p:blipFill>
        <p:spPr>
          <a:xfrm rot="5400000">
            <a:off x="3049303" y="1304238"/>
            <a:ext cx="3072000" cy="1728000"/>
          </a:xfrm>
          <a:prstGeom prst="roundRect">
            <a:avLst>
              <a:gd fmla="val 16667" name="adj"/>
            </a:avLst>
          </a:prstGeom>
          <a:noFill/>
          <a:ln>
            <a:noFill/>
          </a:ln>
        </p:spPr>
      </p:pic>
      <p:sp>
        <p:nvSpPr>
          <p:cNvPr id="1911" name="Google Shape;1911;p48"/>
          <p:cNvSpPr/>
          <p:nvPr/>
        </p:nvSpPr>
        <p:spPr>
          <a:xfrm rot="5400000">
            <a:off x="4525764" y="3832549"/>
            <a:ext cx="119400" cy="119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a:off x="3122975" y="4285800"/>
            <a:ext cx="2925000" cy="5319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3" name="Google Shape;1913;p48"/>
          <p:cNvSpPr txBox="1"/>
          <p:nvPr>
            <p:ph type="title"/>
          </p:nvPr>
        </p:nvSpPr>
        <p:spPr>
          <a:xfrm>
            <a:off x="3122775" y="4285800"/>
            <a:ext cx="29250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PHONES!</a:t>
            </a:r>
            <a:endParaRPr sz="30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917" name="Shape 1917"/>
        <p:cNvGrpSpPr/>
        <p:nvPr/>
      </p:nvGrpSpPr>
      <p:grpSpPr>
        <a:xfrm>
          <a:off x="0" y="0"/>
          <a:ext cx="0" cy="0"/>
          <a:chOff x="0" y="0"/>
          <a:chExt cx="0" cy="0"/>
        </a:xfrm>
      </p:grpSpPr>
      <p:sp>
        <p:nvSpPr>
          <p:cNvPr id="1918" name="Google Shape;1918;p49"/>
          <p:cNvSpPr txBox="1"/>
          <p:nvPr/>
        </p:nvSpPr>
        <p:spPr>
          <a:xfrm>
            <a:off x="1546950" y="1210065"/>
            <a:ext cx="2591100" cy="637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latin typeface="Rubik"/>
                <a:ea typeface="Rubik"/>
                <a:cs typeface="Rubik"/>
                <a:sym typeface="Rubik"/>
              </a:rPr>
              <a:t>95%</a:t>
            </a:r>
            <a:r>
              <a:rPr lang="en">
                <a:solidFill>
                  <a:schemeClr val="dk1"/>
                </a:solidFill>
                <a:latin typeface="Rubik"/>
                <a:ea typeface="Rubik"/>
                <a:cs typeface="Rubik"/>
                <a:sym typeface="Rubik"/>
              </a:rPr>
              <a:t> of teenagers have access to a </a:t>
            </a:r>
            <a:r>
              <a:rPr b="1" lang="en">
                <a:solidFill>
                  <a:schemeClr val="dk1"/>
                </a:solidFill>
                <a:latin typeface="Rubik"/>
                <a:ea typeface="Rubik"/>
                <a:cs typeface="Rubik"/>
                <a:sym typeface="Rubik"/>
              </a:rPr>
              <a:t>smartphone…</a:t>
            </a:r>
            <a:endParaRPr>
              <a:solidFill>
                <a:schemeClr val="dk1"/>
              </a:solidFill>
              <a:latin typeface="Rubik"/>
              <a:ea typeface="Rubik"/>
              <a:cs typeface="Rubik"/>
              <a:sym typeface="Rubik"/>
            </a:endParaRPr>
          </a:p>
        </p:txBody>
      </p:sp>
      <p:sp>
        <p:nvSpPr>
          <p:cNvPr id="1919" name="Google Shape;1919;p49"/>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DATA</a:t>
            </a:r>
            <a:r>
              <a:rPr lang="en"/>
              <a:t> &amp; </a:t>
            </a:r>
            <a:r>
              <a:rPr lang="en">
                <a:solidFill>
                  <a:schemeClr val="dk2"/>
                </a:solidFill>
              </a:rPr>
              <a:t>FINDINGS</a:t>
            </a:r>
            <a:endParaRPr>
              <a:solidFill>
                <a:schemeClr val="dk2"/>
              </a:solidFill>
            </a:endParaRPr>
          </a:p>
        </p:txBody>
      </p:sp>
      <p:sp>
        <p:nvSpPr>
          <p:cNvPr id="1920" name="Google Shape;1920;p49"/>
          <p:cNvSpPr/>
          <p:nvPr/>
        </p:nvSpPr>
        <p:spPr>
          <a:xfrm>
            <a:off x="8346675" y="43205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9"/>
          <p:cNvSpPr/>
          <p:nvPr/>
        </p:nvSpPr>
        <p:spPr>
          <a:xfrm>
            <a:off x="81823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9"/>
          <p:cNvSpPr/>
          <p:nvPr/>
        </p:nvSpPr>
        <p:spPr>
          <a:xfrm>
            <a:off x="1417038" y="84345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9"/>
          <p:cNvSpPr/>
          <p:nvPr/>
        </p:nvSpPr>
        <p:spPr>
          <a:xfrm>
            <a:off x="1081463" y="437800"/>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4" name="Google Shape;1924;p49"/>
          <p:cNvPicPr preferRelativeResize="0"/>
          <p:nvPr/>
        </p:nvPicPr>
        <p:blipFill rotWithShape="1">
          <a:blip r:embed="rId3">
            <a:alphaModFix/>
          </a:blip>
          <a:srcRect b="28017" l="16559" r="16559" t="15530"/>
          <a:stretch/>
        </p:blipFill>
        <p:spPr>
          <a:xfrm>
            <a:off x="8173746" y="1129650"/>
            <a:ext cx="348107" cy="408300"/>
          </a:xfrm>
          <a:prstGeom prst="rect">
            <a:avLst/>
          </a:prstGeom>
          <a:noFill/>
          <a:ln>
            <a:noFill/>
          </a:ln>
        </p:spPr>
      </p:pic>
      <p:pic>
        <p:nvPicPr>
          <p:cNvPr id="1925" name="Google Shape;1925;p49"/>
          <p:cNvPicPr preferRelativeResize="0"/>
          <p:nvPr/>
        </p:nvPicPr>
        <p:blipFill rotWithShape="1">
          <a:blip r:embed="rId4">
            <a:alphaModFix/>
          </a:blip>
          <a:srcRect b="23342" l="8738" r="28530" t="13926"/>
          <a:stretch/>
        </p:blipFill>
        <p:spPr>
          <a:xfrm rot="-1471725">
            <a:off x="-82328" y="-1110472"/>
            <a:ext cx="1180767" cy="2841600"/>
          </a:xfrm>
          <a:prstGeom prst="rect">
            <a:avLst/>
          </a:prstGeom>
          <a:noFill/>
          <a:ln>
            <a:noFill/>
          </a:ln>
        </p:spPr>
      </p:pic>
      <p:pic>
        <p:nvPicPr>
          <p:cNvPr descr="A bar chart showing that Nearly all teens in the U.S. have access to a smartphone " id="1926" name="Google Shape;1926;p49"/>
          <p:cNvPicPr preferRelativeResize="0"/>
          <p:nvPr/>
        </p:nvPicPr>
        <p:blipFill rotWithShape="1">
          <a:blip r:embed="rId5">
            <a:alphaModFix/>
          </a:blip>
          <a:srcRect b="4072" l="0" r="0" t="3154"/>
          <a:stretch/>
        </p:blipFill>
        <p:spPr>
          <a:xfrm>
            <a:off x="4641278" y="1174825"/>
            <a:ext cx="3334797" cy="3145775"/>
          </a:xfrm>
          <a:prstGeom prst="rect">
            <a:avLst/>
          </a:prstGeom>
          <a:noFill/>
          <a:ln>
            <a:noFill/>
          </a:ln>
        </p:spPr>
      </p:pic>
      <p:sp>
        <p:nvSpPr>
          <p:cNvPr id="1927" name="Google Shape;1927;p49"/>
          <p:cNvSpPr txBox="1"/>
          <p:nvPr/>
        </p:nvSpPr>
        <p:spPr>
          <a:xfrm>
            <a:off x="1546950" y="1857350"/>
            <a:ext cx="2709900" cy="24633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latin typeface="Rubik"/>
                <a:ea typeface="Rubik"/>
                <a:cs typeface="Rubik"/>
                <a:sym typeface="Rubik"/>
              </a:rPr>
              <a:t>…compared to </a:t>
            </a:r>
            <a:r>
              <a:rPr b="1" lang="en">
                <a:solidFill>
                  <a:schemeClr val="dk1"/>
                </a:solidFill>
                <a:latin typeface="Rubik"/>
                <a:ea typeface="Rubik"/>
                <a:cs typeface="Rubik"/>
                <a:sym typeface="Rubik"/>
              </a:rPr>
              <a:t>smartwatches</a:t>
            </a:r>
            <a:r>
              <a:rPr lang="en">
                <a:solidFill>
                  <a:schemeClr val="dk1"/>
                </a:solidFill>
                <a:latin typeface="Rubik"/>
                <a:ea typeface="Rubik"/>
                <a:cs typeface="Rubik"/>
                <a:sym typeface="Rubik"/>
              </a:rPr>
              <a:t> at only </a:t>
            </a:r>
            <a:r>
              <a:rPr b="1" lang="en">
                <a:solidFill>
                  <a:schemeClr val="dk1"/>
                </a:solidFill>
                <a:latin typeface="Rubik"/>
                <a:ea typeface="Rubik"/>
                <a:cs typeface="Rubik"/>
                <a:sym typeface="Rubik"/>
              </a:rPr>
              <a:t>13%.</a:t>
            </a:r>
            <a:endParaRPr b="1">
              <a:solidFill>
                <a:schemeClr val="dk1"/>
              </a:solidFill>
              <a:latin typeface="Rubik"/>
              <a:ea typeface="Rubik"/>
              <a:cs typeface="Rubik"/>
              <a:sym typeface="Rubik"/>
            </a:endParaRPr>
          </a:p>
          <a:p>
            <a:pPr indent="0" lvl="0" marL="0" rtl="0" algn="l">
              <a:spcBef>
                <a:spcPts val="0"/>
              </a:spcBef>
              <a:spcAft>
                <a:spcPts val="0"/>
              </a:spcAft>
              <a:buNone/>
            </a:pPr>
            <a:r>
              <a:t/>
            </a:r>
            <a:endParaRPr b="1">
              <a:solidFill>
                <a:schemeClr val="dk1"/>
              </a:solidFill>
              <a:latin typeface="Rubik"/>
              <a:ea typeface="Rubik"/>
              <a:cs typeface="Rubik"/>
              <a:sym typeface="Rubik"/>
            </a:endParaRPr>
          </a:p>
          <a:p>
            <a:pPr indent="0" lvl="0" marL="0" rtl="0" algn="l">
              <a:spcBef>
                <a:spcPts val="0"/>
              </a:spcBef>
              <a:spcAft>
                <a:spcPts val="0"/>
              </a:spcAft>
              <a:buNone/>
            </a:pPr>
            <a:r>
              <a:rPr b="1" lang="en">
                <a:solidFill>
                  <a:schemeClr val="dk1"/>
                </a:solidFill>
                <a:latin typeface="Rubik"/>
                <a:ea typeface="Rubik"/>
                <a:cs typeface="Rubik"/>
                <a:sym typeface="Rubik"/>
              </a:rPr>
              <a:t>Watches</a:t>
            </a:r>
            <a:r>
              <a:rPr lang="en">
                <a:solidFill>
                  <a:schemeClr val="dk1"/>
                </a:solidFill>
                <a:latin typeface="Rubik"/>
                <a:ea typeface="Rubik"/>
                <a:cs typeface="Rubik"/>
                <a:sym typeface="Rubik"/>
              </a:rPr>
              <a:t> are also becoming </a:t>
            </a:r>
            <a:r>
              <a:rPr b="1" lang="en">
                <a:solidFill>
                  <a:schemeClr val="dk1"/>
                </a:solidFill>
                <a:latin typeface="Rubik"/>
                <a:ea typeface="Rubik"/>
                <a:cs typeface="Rubik"/>
                <a:sym typeface="Rubik"/>
              </a:rPr>
              <a:t>discouraged</a:t>
            </a:r>
            <a:r>
              <a:rPr lang="en">
                <a:solidFill>
                  <a:schemeClr val="dk1"/>
                </a:solidFill>
                <a:latin typeface="Rubik"/>
                <a:ea typeface="Rubik"/>
                <a:cs typeface="Rubik"/>
                <a:sym typeface="Rubik"/>
              </a:rPr>
              <a:t> or even </a:t>
            </a:r>
            <a:r>
              <a:rPr b="1" lang="en">
                <a:solidFill>
                  <a:schemeClr val="dk1"/>
                </a:solidFill>
                <a:latin typeface="Rubik"/>
                <a:ea typeface="Rubik"/>
                <a:cs typeface="Rubik"/>
                <a:sym typeface="Rubik"/>
              </a:rPr>
              <a:t>banned</a:t>
            </a:r>
            <a:r>
              <a:rPr lang="en">
                <a:solidFill>
                  <a:schemeClr val="dk1"/>
                </a:solidFill>
                <a:latin typeface="Rubik"/>
                <a:ea typeface="Rubik"/>
                <a:cs typeface="Rubik"/>
                <a:sym typeface="Rubik"/>
              </a:rPr>
              <a:t> in classrooms.</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a:ea typeface="Rubik"/>
              <a:cs typeface="Rubik"/>
              <a:sym typeface="Rubik"/>
            </a:endParaRPr>
          </a:p>
          <a:p>
            <a:pPr indent="0" lvl="0" marL="0" rtl="0" algn="l">
              <a:spcBef>
                <a:spcPts val="0"/>
              </a:spcBef>
              <a:spcAft>
                <a:spcPts val="0"/>
              </a:spcAft>
              <a:buNone/>
            </a:pPr>
            <a:r>
              <a:rPr b="1" lang="en">
                <a:solidFill>
                  <a:schemeClr val="dk1"/>
                </a:solidFill>
                <a:latin typeface="Rubik"/>
                <a:ea typeface="Rubik"/>
                <a:cs typeface="Rubik"/>
                <a:sym typeface="Rubik"/>
              </a:rPr>
              <a:t>Phones</a:t>
            </a:r>
            <a:r>
              <a:rPr lang="en">
                <a:solidFill>
                  <a:schemeClr val="dk1"/>
                </a:solidFill>
                <a:latin typeface="Rubik"/>
                <a:ea typeface="Rubik"/>
                <a:cs typeface="Rubik"/>
                <a:sym typeface="Rubik"/>
              </a:rPr>
              <a:t>, while also often discouraged, are </a:t>
            </a:r>
            <a:r>
              <a:rPr b="1" lang="en">
                <a:solidFill>
                  <a:schemeClr val="dk1"/>
                </a:solidFill>
                <a:latin typeface="Rubik"/>
                <a:ea typeface="Rubik"/>
                <a:cs typeface="Rubik"/>
                <a:sym typeface="Rubik"/>
              </a:rPr>
              <a:t>easier to use in short periods</a:t>
            </a:r>
            <a:r>
              <a:rPr lang="en">
                <a:solidFill>
                  <a:schemeClr val="dk1"/>
                </a:solidFill>
                <a:latin typeface="Rubik"/>
                <a:ea typeface="Rubik"/>
                <a:cs typeface="Rubik"/>
                <a:sym typeface="Rubik"/>
              </a:rPr>
              <a:t> between classes. They don’t require set up.</a:t>
            </a:r>
            <a:endParaRPr>
              <a:solidFill>
                <a:schemeClr val="dk1"/>
              </a:solidFill>
              <a:latin typeface="Rubik"/>
              <a:ea typeface="Rubik"/>
              <a:cs typeface="Rubik"/>
              <a:sym typeface="Rubik"/>
            </a:endParaRPr>
          </a:p>
          <a:p>
            <a:pPr indent="0" lvl="0" marL="0" rtl="0" algn="l">
              <a:spcBef>
                <a:spcPts val="0"/>
              </a:spcBef>
              <a:spcAft>
                <a:spcPts val="0"/>
              </a:spcAft>
              <a:buNone/>
            </a:pPr>
            <a:r>
              <a:t/>
            </a:r>
            <a:endParaRPr>
              <a:solidFill>
                <a:schemeClr val="dk1"/>
              </a:solidFill>
              <a:latin typeface="Rubik Light"/>
              <a:ea typeface="Rubik Light"/>
              <a:cs typeface="Rubik Light"/>
              <a:sym typeface="Rubik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50"/>
          <p:cNvSpPr txBox="1"/>
          <p:nvPr>
            <p:ph idx="1" type="subTitle"/>
          </p:nvPr>
        </p:nvSpPr>
        <p:spPr>
          <a:xfrm>
            <a:off x="1923900" y="1184876"/>
            <a:ext cx="5296200" cy="28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Phones are </a:t>
            </a:r>
            <a:r>
              <a:rPr b="1" lang="en" sz="2200">
                <a:latin typeface="Rubik"/>
                <a:ea typeface="Rubik"/>
                <a:cs typeface="Rubik"/>
                <a:sym typeface="Rubik"/>
              </a:rPr>
              <a:t>more widely used</a:t>
            </a:r>
            <a:r>
              <a:rPr lang="en" sz="2200"/>
              <a:t>, something students can easily </a:t>
            </a:r>
            <a:r>
              <a:rPr b="1" lang="en" sz="2200">
                <a:latin typeface="Rubik"/>
                <a:ea typeface="Rubik"/>
                <a:cs typeface="Rubik"/>
                <a:sym typeface="Rubik"/>
              </a:rPr>
              <a:t>use</a:t>
            </a:r>
            <a:r>
              <a:rPr lang="en" sz="2200"/>
              <a:t> </a:t>
            </a:r>
            <a:r>
              <a:rPr b="1" lang="en" sz="2200">
                <a:latin typeface="Rubik"/>
                <a:ea typeface="Rubik"/>
                <a:cs typeface="Rubik"/>
                <a:sym typeface="Rubik"/>
              </a:rPr>
              <a:t>intermittently </a:t>
            </a:r>
            <a:r>
              <a:rPr b="1" lang="en" sz="2200">
                <a:latin typeface="Rubik"/>
                <a:ea typeface="Rubik"/>
                <a:cs typeface="Rubik"/>
                <a:sym typeface="Rubik"/>
              </a:rPr>
              <a:t>while</a:t>
            </a:r>
            <a:r>
              <a:rPr b="1" lang="en" sz="2200">
                <a:latin typeface="Rubik"/>
                <a:ea typeface="Rubik"/>
                <a:cs typeface="Rubik"/>
                <a:sym typeface="Rubik"/>
              </a:rPr>
              <a:t> in school</a:t>
            </a:r>
            <a:r>
              <a:rPr lang="en" sz="2200"/>
              <a:t>, </a:t>
            </a:r>
            <a:r>
              <a:rPr lang="en" sz="2200"/>
              <a:t>and can support the more </a:t>
            </a:r>
            <a:r>
              <a:rPr b="1" lang="en" sz="2200">
                <a:latin typeface="Rubik"/>
                <a:ea typeface="Rubik"/>
                <a:cs typeface="Rubik"/>
                <a:sym typeface="Rubik"/>
              </a:rPr>
              <a:t>complex interfacing</a:t>
            </a:r>
            <a:r>
              <a:rPr lang="en" sz="2200"/>
              <a:t> that we need for Gloo, like typing and scheduling.</a:t>
            </a:r>
            <a:endParaRPr sz="2200"/>
          </a:p>
        </p:txBody>
      </p:sp>
      <p:sp>
        <p:nvSpPr>
          <p:cNvPr id="1933" name="Google Shape;1933;p50"/>
          <p:cNvSpPr/>
          <p:nvPr/>
        </p:nvSpPr>
        <p:spPr>
          <a:xfrm>
            <a:off x="7443663" y="360542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0"/>
          <p:cNvSpPr/>
          <p:nvPr/>
        </p:nvSpPr>
        <p:spPr>
          <a:xfrm>
            <a:off x="7535175" y="2978988"/>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0"/>
          <p:cNvSpPr/>
          <p:nvPr/>
        </p:nvSpPr>
        <p:spPr>
          <a:xfrm>
            <a:off x="5360300" y="539988"/>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6" name="Google Shape;1936;p50"/>
          <p:cNvPicPr preferRelativeResize="0"/>
          <p:nvPr/>
        </p:nvPicPr>
        <p:blipFill rotWithShape="1">
          <a:blip r:embed="rId3">
            <a:alphaModFix/>
          </a:blip>
          <a:srcRect b="36381" l="27233" r="36427" t="36386"/>
          <a:stretch/>
        </p:blipFill>
        <p:spPr>
          <a:xfrm>
            <a:off x="3974475" y="4072338"/>
            <a:ext cx="509824" cy="531174"/>
          </a:xfrm>
          <a:prstGeom prst="rect">
            <a:avLst/>
          </a:prstGeom>
          <a:noFill/>
          <a:ln>
            <a:noFill/>
          </a:ln>
        </p:spPr>
      </p:pic>
      <p:sp>
        <p:nvSpPr>
          <p:cNvPr id="1937" name="Google Shape;1937;p50"/>
          <p:cNvSpPr/>
          <p:nvPr/>
        </p:nvSpPr>
        <p:spPr>
          <a:xfrm>
            <a:off x="1592763" y="384205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8" name="Google Shape;1938;p50"/>
          <p:cNvPicPr preferRelativeResize="0"/>
          <p:nvPr/>
        </p:nvPicPr>
        <p:blipFill rotWithShape="1">
          <a:blip r:embed="rId4">
            <a:alphaModFix/>
          </a:blip>
          <a:srcRect b="24455" l="24455" r="24455" t="24455"/>
          <a:stretch/>
        </p:blipFill>
        <p:spPr>
          <a:xfrm rot="-8100016">
            <a:off x="6881945" y="3698034"/>
            <a:ext cx="989907" cy="2382287"/>
          </a:xfrm>
          <a:prstGeom prst="rect">
            <a:avLst/>
          </a:prstGeom>
          <a:noFill/>
          <a:ln>
            <a:noFill/>
          </a:ln>
        </p:spPr>
      </p:pic>
      <p:pic>
        <p:nvPicPr>
          <p:cNvPr id="1939" name="Google Shape;1939;p50"/>
          <p:cNvPicPr preferRelativeResize="0"/>
          <p:nvPr/>
        </p:nvPicPr>
        <p:blipFill rotWithShape="1">
          <a:blip r:embed="rId5">
            <a:alphaModFix/>
          </a:blip>
          <a:srcRect b="22758" l="23604" r="20168" t="5288"/>
          <a:stretch/>
        </p:blipFill>
        <p:spPr>
          <a:xfrm rot="850691">
            <a:off x="1681724" y="4028700"/>
            <a:ext cx="1259250" cy="3878096"/>
          </a:xfrm>
          <a:prstGeom prst="rect">
            <a:avLst/>
          </a:prstGeom>
          <a:noFill/>
          <a:ln>
            <a:noFill/>
          </a:ln>
        </p:spPr>
      </p:pic>
      <p:pic>
        <p:nvPicPr>
          <p:cNvPr id="1940" name="Google Shape;1940;p50"/>
          <p:cNvPicPr preferRelativeResize="0"/>
          <p:nvPr/>
        </p:nvPicPr>
        <p:blipFill rotWithShape="1">
          <a:blip r:embed="rId6">
            <a:alphaModFix/>
          </a:blip>
          <a:srcRect b="24089" l="37047" r="11360" t="13453"/>
          <a:stretch/>
        </p:blipFill>
        <p:spPr>
          <a:xfrm rot="2699986">
            <a:off x="8413732" y="-1355011"/>
            <a:ext cx="1097809" cy="3198449"/>
          </a:xfrm>
          <a:prstGeom prst="rect">
            <a:avLst/>
          </a:prstGeom>
          <a:noFill/>
          <a:ln>
            <a:noFill/>
          </a:ln>
        </p:spPr>
      </p:pic>
      <p:sp>
        <p:nvSpPr>
          <p:cNvPr id="1941" name="Google Shape;1941;p50"/>
          <p:cNvSpPr/>
          <p:nvPr/>
        </p:nvSpPr>
        <p:spPr>
          <a:xfrm>
            <a:off x="959413" y="358247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0"/>
          <p:cNvSpPr/>
          <p:nvPr/>
        </p:nvSpPr>
        <p:spPr>
          <a:xfrm>
            <a:off x="6483775" y="76251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0"/>
          <p:cNvSpPr/>
          <p:nvPr/>
        </p:nvSpPr>
        <p:spPr>
          <a:xfrm>
            <a:off x="1501263" y="55920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0"/>
          <p:cNvSpPr/>
          <p:nvPr/>
        </p:nvSpPr>
        <p:spPr>
          <a:xfrm>
            <a:off x="982375" y="1054038"/>
            <a:ext cx="45600" cy="45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5" name="Google Shape;1945;p50"/>
          <p:cNvPicPr preferRelativeResize="0"/>
          <p:nvPr/>
        </p:nvPicPr>
        <p:blipFill>
          <a:blip r:embed="rId7">
            <a:alphaModFix/>
          </a:blip>
          <a:stretch>
            <a:fillRect/>
          </a:stretch>
        </p:blipFill>
        <p:spPr>
          <a:xfrm>
            <a:off x="2631750" y="264900"/>
            <a:ext cx="1480800" cy="686575"/>
          </a:xfrm>
          <a:prstGeom prst="rect">
            <a:avLst/>
          </a:prstGeom>
          <a:noFill/>
          <a:ln>
            <a:noFill/>
          </a:ln>
        </p:spPr>
      </p:pic>
      <p:sp>
        <p:nvSpPr>
          <p:cNvPr id="1946" name="Google Shape;1946;p50"/>
          <p:cNvSpPr txBox="1"/>
          <p:nvPr>
            <p:ph idx="4294967295" type="title"/>
          </p:nvPr>
        </p:nvSpPr>
        <p:spPr>
          <a:xfrm>
            <a:off x="720000" y="539998"/>
            <a:ext cx="77040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dk2"/>
                </a:solidFill>
              </a:rPr>
              <a:t>RATIONALE</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950" name="Shape 1950"/>
        <p:cNvGrpSpPr/>
        <p:nvPr/>
      </p:nvGrpSpPr>
      <p:grpSpPr>
        <a:xfrm>
          <a:off x="0" y="0"/>
          <a:ext cx="0" cy="0"/>
          <a:chOff x="0" y="0"/>
          <a:chExt cx="0" cy="0"/>
        </a:xfrm>
      </p:grpSpPr>
      <p:sp>
        <p:nvSpPr>
          <p:cNvPr id="1951" name="Google Shape;1951;p51"/>
          <p:cNvSpPr txBox="1"/>
          <p:nvPr>
            <p:ph type="title"/>
          </p:nvPr>
        </p:nvSpPr>
        <p:spPr>
          <a:xfrm>
            <a:off x="1392100" y="2718137"/>
            <a:ext cx="63597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PROTOTYPE</a:t>
            </a:r>
            <a:endParaRPr/>
          </a:p>
        </p:txBody>
      </p:sp>
      <p:sp>
        <p:nvSpPr>
          <p:cNvPr id="1952" name="Google Shape;1952;p51"/>
          <p:cNvSpPr/>
          <p:nvPr/>
        </p:nvSpPr>
        <p:spPr>
          <a:xfrm>
            <a:off x="3721600" y="1109388"/>
            <a:ext cx="1700700" cy="1525500"/>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3" name="Google Shape;1953;p51"/>
          <p:cNvSpPr txBox="1"/>
          <p:nvPr>
            <p:ph idx="2" type="title"/>
          </p:nvPr>
        </p:nvSpPr>
        <p:spPr>
          <a:xfrm>
            <a:off x="3797400" y="1387087"/>
            <a:ext cx="1549200" cy="88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1954" name="Google Shape;1954;p51"/>
          <p:cNvPicPr preferRelativeResize="0"/>
          <p:nvPr/>
        </p:nvPicPr>
        <p:blipFill rotWithShape="1">
          <a:blip r:embed="rId3">
            <a:alphaModFix/>
          </a:blip>
          <a:srcRect b="21440" l="26511" r="21637" t="26708"/>
          <a:stretch/>
        </p:blipFill>
        <p:spPr>
          <a:xfrm rot="-2364826">
            <a:off x="7436912" y="2834101"/>
            <a:ext cx="948424" cy="2282451"/>
          </a:xfrm>
          <a:prstGeom prst="rect">
            <a:avLst/>
          </a:prstGeom>
          <a:noFill/>
          <a:ln>
            <a:noFill/>
          </a:ln>
        </p:spPr>
      </p:pic>
      <p:pic>
        <p:nvPicPr>
          <p:cNvPr id="1955" name="Google Shape;1955;p51"/>
          <p:cNvPicPr preferRelativeResize="0"/>
          <p:nvPr/>
        </p:nvPicPr>
        <p:blipFill rotWithShape="1">
          <a:blip r:embed="rId4">
            <a:alphaModFix/>
          </a:blip>
          <a:srcRect b="36381" l="27233" r="36427" t="36386"/>
          <a:stretch/>
        </p:blipFill>
        <p:spPr>
          <a:xfrm>
            <a:off x="1461137" y="396088"/>
            <a:ext cx="509824" cy="531174"/>
          </a:xfrm>
          <a:prstGeom prst="rect">
            <a:avLst/>
          </a:prstGeom>
          <a:noFill/>
          <a:ln>
            <a:noFill/>
          </a:ln>
        </p:spPr>
      </p:pic>
      <p:pic>
        <p:nvPicPr>
          <p:cNvPr id="1956" name="Google Shape;1956;p51"/>
          <p:cNvPicPr preferRelativeResize="0"/>
          <p:nvPr/>
        </p:nvPicPr>
        <p:blipFill rotWithShape="1">
          <a:blip r:embed="rId5">
            <a:alphaModFix/>
          </a:blip>
          <a:srcRect b="36381" l="27233" r="36427" t="36386"/>
          <a:stretch/>
        </p:blipFill>
        <p:spPr>
          <a:xfrm>
            <a:off x="7542637" y="840688"/>
            <a:ext cx="509824" cy="531174"/>
          </a:xfrm>
          <a:prstGeom prst="rect">
            <a:avLst/>
          </a:prstGeom>
          <a:noFill/>
          <a:ln>
            <a:noFill/>
          </a:ln>
        </p:spPr>
      </p:pic>
      <p:pic>
        <p:nvPicPr>
          <p:cNvPr id="1957" name="Google Shape;1957;p51"/>
          <p:cNvPicPr preferRelativeResize="0"/>
          <p:nvPr/>
        </p:nvPicPr>
        <p:blipFill rotWithShape="1">
          <a:blip r:embed="rId6">
            <a:alphaModFix/>
          </a:blip>
          <a:srcRect b="28017" l="16559" r="16559" t="15530"/>
          <a:stretch/>
        </p:blipFill>
        <p:spPr>
          <a:xfrm>
            <a:off x="1461133" y="2176725"/>
            <a:ext cx="348107" cy="408300"/>
          </a:xfrm>
          <a:prstGeom prst="rect">
            <a:avLst/>
          </a:prstGeom>
          <a:noFill/>
          <a:ln>
            <a:noFill/>
          </a:ln>
        </p:spPr>
      </p:pic>
      <p:pic>
        <p:nvPicPr>
          <p:cNvPr id="1958" name="Google Shape;1958;p51"/>
          <p:cNvPicPr preferRelativeResize="0"/>
          <p:nvPr/>
        </p:nvPicPr>
        <p:blipFill rotWithShape="1">
          <a:blip r:embed="rId7">
            <a:alphaModFix/>
          </a:blip>
          <a:srcRect b="28017" l="16559" r="16559" t="15530"/>
          <a:stretch/>
        </p:blipFill>
        <p:spPr>
          <a:xfrm>
            <a:off x="3005658" y="335850"/>
            <a:ext cx="348107" cy="408300"/>
          </a:xfrm>
          <a:prstGeom prst="rect">
            <a:avLst/>
          </a:prstGeom>
          <a:noFill/>
          <a:ln>
            <a:noFill/>
          </a:ln>
        </p:spPr>
      </p:pic>
      <p:sp>
        <p:nvSpPr>
          <p:cNvPr id="1959" name="Google Shape;1959;p51"/>
          <p:cNvSpPr/>
          <p:nvPr/>
        </p:nvSpPr>
        <p:spPr>
          <a:xfrm>
            <a:off x="7751800" y="24819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1"/>
          <p:cNvSpPr/>
          <p:nvPr/>
        </p:nvSpPr>
        <p:spPr>
          <a:xfrm>
            <a:off x="2982663" y="4434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1"/>
          <p:cNvSpPr/>
          <p:nvPr/>
        </p:nvSpPr>
        <p:spPr>
          <a:xfrm>
            <a:off x="8392425" y="29561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1"/>
          <p:cNvSpPr/>
          <p:nvPr/>
        </p:nvSpPr>
        <p:spPr>
          <a:xfrm>
            <a:off x="7619975" y="428986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1"/>
          <p:cNvSpPr/>
          <p:nvPr/>
        </p:nvSpPr>
        <p:spPr>
          <a:xfrm>
            <a:off x="8346663" y="22167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1"/>
          <p:cNvSpPr/>
          <p:nvPr/>
        </p:nvSpPr>
        <p:spPr>
          <a:xfrm>
            <a:off x="6676575" y="6576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1"/>
          <p:cNvSpPr/>
          <p:nvPr/>
        </p:nvSpPr>
        <p:spPr>
          <a:xfrm>
            <a:off x="72679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6" name="Google Shape;1966;p51"/>
          <p:cNvPicPr preferRelativeResize="0"/>
          <p:nvPr/>
        </p:nvPicPr>
        <p:blipFill rotWithShape="1">
          <a:blip r:embed="rId7">
            <a:alphaModFix/>
          </a:blip>
          <a:srcRect b="28017" l="16559" r="16559" t="15530"/>
          <a:stretch/>
        </p:blipFill>
        <p:spPr>
          <a:xfrm>
            <a:off x="6096583" y="1318325"/>
            <a:ext cx="348107" cy="408300"/>
          </a:xfrm>
          <a:prstGeom prst="rect">
            <a:avLst/>
          </a:prstGeom>
          <a:noFill/>
          <a:ln>
            <a:noFill/>
          </a:ln>
        </p:spPr>
      </p:pic>
      <p:pic>
        <p:nvPicPr>
          <p:cNvPr id="1967" name="Google Shape;1967;p51"/>
          <p:cNvPicPr preferRelativeResize="0"/>
          <p:nvPr/>
        </p:nvPicPr>
        <p:blipFill rotWithShape="1">
          <a:blip r:embed="rId8">
            <a:alphaModFix/>
          </a:blip>
          <a:srcRect b="24089" l="37047" r="11360" t="13453"/>
          <a:stretch/>
        </p:blipFill>
        <p:spPr>
          <a:xfrm rot="2699986">
            <a:off x="8590032" y="-937561"/>
            <a:ext cx="1097809" cy="3198449"/>
          </a:xfrm>
          <a:prstGeom prst="rect">
            <a:avLst/>
          </a:prstGeom>
          <a:noFill/>
          <a:ln>
            <a:noFill/>
          </a:ln>
        </p:spPr>
      </p:pic>
      <p:pic>
        <p:nvPicPr>
          <p:cNvPr id="1968" name="Google Shape;1968;p51"/>
          <p:cNvPicPr preferRelativeResize="0"/>
          <p:nvPr/>
        </p:nvPicPr>
        <p:blipFill rotWithShape="1">
          <a:blip r:embed="rId9">
            <a:alphaModFix/>
          </a:blip>
          <a:srcRect b="29755" l="25795" r="9924" t="5965"/>
          <a:stretch/>
        </p:blipFill>
        <p:spPr>
          <a:xfrm rot="-800217">
            <a:off x="-114428" y="-1013782"/>
            <a:ext cx="1392400" cy="3350903"/>
          </a:xfrm>
          <a:prstGeom prst="rect">
            <a:avLst/>
          </a:prstGeom>
          <a:noFill/>
          <a:ln>
            <a:noFill/>
          </a:ln>
        </p:spPr>
      </p:pic>
      <p:pic>
        <p:nvPicPr>
          <p:cNvPr id="1969" name="Google Shape;1969;p51"/>
          <p:cNvPicPr preferRelativeResize="0"/>
          <p:nvPr/>
        </p:nvPicPr>
        <p:blipFill rotWithShape="1">
          <a:blip r:embed="rId10">
            <a:alphaModFix/>
          </a:blip>
          <a:srcRect b="23237" l="23243" r="23237" t="23243"/>
          <a:stretch/>
        </p:blipFill>
        <p:spPr>
          <a:xfrm rot="9640857">
            <a:off x="2095963" y="931015"/>
            <a:ext cx="1022946" cy="1421288"/>
          </a:xfrm>
          <a:prstGeom prst="rect">
            <a:avLst/>
          </a:prstGeom>
          <a:noFill/>
          <a:ln>
            <a:noFill/>
          </a:ln>
        </p:spPr>
      </p:pic>
      <p:grpSp>
        <p:nvGrpSpPr>
          <p:cNvPr id="1970" name="Google Shape;1970;p51"/>
          <p:cNvGrpSpPr/>
          <p:nvPr/>
        </p:nvGrpSpPr>
        <p:grpSpPr>
          <a:xfrm rot="-1188942">
            <a:off x="708260" y="3860943"/>
            <a:ext cx="1667421" cy="1830923"/>
            <a:chOff x="3295975" y="1708182"/>
            <a:chExt cx="1667400" cy="1830900"/>
          </a:xfrm>
        </p:grpSpPr>
        <p:sp>
          <p:nvSpPr>
            <p:cNvPr id="1971" name="Google Shape;1971;p51"/>
            <p:cNvSpPr/>
            <p:nvPr/>
          </p:nvSpPr>
          <p:spPr>
            <a:xfrm>
              <a:off x="3295975" y="1708182"/>
              <a:ext cx="1667400" cy="183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2" name="Google Shape;1972;p51"/>
            <p:cNvGrpSpPr/>
            <p:nvPr/>
          </p:nvGrpSpPr>
          <p:grpSpPr>
            <a:xfrm>
              <a:off x="3346852" y="1729255"/>
              <a:ext cx="1516891" cy="99600"/>
              <a:chOff x="3346852" y="1729255"/>
              <a:chExt cx="1516891" cy="99600"/>
            </a:xfrm>
          </p:grpSpPr>
          <p:sp>
            <p:nvSpPr>
              <p:cNvPr id="1973" name="Google Shape;1973;p51"/>
              <p:cNvSpPr/>
              <p:nvPr/>
            </p:nvSpPr>
            <p:spPr>
              <a:xfrm>
                <a:off x="3346852"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1"/>
              <p:cNvSpPr/>
              <p:nvPr/>
            </p:nvSpPr>
            <p:spPr>
              <a:xfrm>
                <a:off x="348858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1"/>
              <p:cNvSpPr/>
              <p:nvPr/>
            </p:nvSpPr>
            <p:spPr>
              <a:xfrm>
                <a:off x="363031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1"/>
              <p:cNvSpPr/>
              <p:nvPr/>
            </p:nvSpPr>
            <p:spPr>
              <a:xfrm>
                <a:off x="3772040"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1"/>
              <p:cNvSpPr/>
              <p:nvPr/>
            </p:nvSpPr>
            <p:spPr>
              <a:xfrm>
                <a:off x="3913769"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1"/>
              <p:cNvSpPr/>
              <p:nvPr/>
            </p:nvSpPr>
            <p:spPr>
              <a:xfrm>
                <a:off x="4055498"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1"/>
              <p:cNvSpPr/>
              <p:nvPr/>
            </p:nvSpPr>
            <p:spPr>
              <a:xfrm>
                <a:off x="4197227"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1"/>
              <p:cNvSpPr/>
              <p:nvPr/>
            </p:nvSpPr>
            <p:spPr>
              <a:xfrm>
                <a:off x="4338956"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1"/>
              <p:cNvSpPr/>
              <p:nvPr/>
            </p:nvSpPr>
            <p:spPr>
              <a:xfrm>
                <a:off x="4480685"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1"/>
              <p:cNvSpPr/>
              <p:nvPr/>
            </p:nvSpPr>
            <p:spPr>
              <a:xfrm>
                <a:off x="4622414"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1"/>
              <p:cNvSpPr/>
              <p:nvPr/>
            </p:nvSpPr>
            <p:spPr>
              <a:xfrm>
                <a:off x="4764143"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52"/>
          <p:cNvSpPr txBox="1"/>
          <p:nvPr>
            <p:ph type="title"/>
          </p:nvPr>
        </p:nvSpPr>
        <p:spPr>
          <a:xfrm>
            <a:off x="1246675" y="1558013"/>
            <a:ext cx="36183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SKETCHED</a:t>
            </a:r>
            <a:endParaRPr/>
          </a:p>
        </p:txBody>
      </p:sp>
      <p:sp>
        <p:nvSpPr>
          <p:cNvPr id="1989" name="Google Shape;1989;p52"/>
          <p:cNvSpPr txBox="1"/>
          <p:nvPr>
            <p:ph idx="1" type="subTitle"/>
          </p:nvPr>
        </p:nvSpPr>
        <p:spPr>
          <a:xfrm>
            <a:off x="1246678" y="1893757"/>
            <a:ext cx="36183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hand using Notability</a:t>
            </a:r>
            <a:endParaRPr/>
          </a:p>
        </p:txBody>
      </p:sp>
      <p:sp>
        <p:nvSpPr>
          <p:cNvPr id="1990" name="Google Shape;1990;p52"/>
          <p:cNvSpPr txBox="1"/>
          <p:nvPr>
            <p:ph idx="8"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CREATION!</a:t>
            </a:r>
            <a:endParaRPr>
              <a:solidFill>
                <a:schemeClr val="dk2"/>
              </a:solidFill>
            </a:endParaRPr>
          </a:p>
        </p:txBody>
      </p:sp>
      <p:sp>
        <p:nvSpPr>
          <p:cNvPr id="1991" name="Google Shape;1991;p52"/>
          <p:cNvSpPr txBox="1"/>
          <p:nvPr>
            <p:ph idx="4" type="title"/>
          </p:nvPr>
        </p:nvSpPr>
        <p:spPr>
          <a:xfrm>
            <a:off x="1246675" y="2321306"/>
            <a:ext cx="36183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PRINTED</a:t>
            </a:r>
            <a:endParaRPr/>
          </a:p>
        </p:txBody>
      </p:sp>
      <p:sp>
        <p:nvSpPr>
          <p:cNvPr id="1992" name="Google Shape;1992;p52"/>
          <p:cNvSpPr txBox="1"/>
          <p:nvPr>
            <p:ph idx="5" type="subTitle"/>
          </p:nvPr>
        </p:nvSpPr>
        <p:spPr>
          <a:xfrm>
            <a:off x="1246676" y="2657149"/>
            <a:ext cx="36183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printer paper, operated by a person swapping pages. Interactions available: buttons and scrolling.</a:t>
            </a:r>
            <a:endParaRPr/>
          </a:p>
          <a:p>
            <a:pPr indent="0" lvl="0" marL="0" rtl="0" algn="l">
              <a:spcBef>
                <a:spcPts val="0"/>
              </a:spcBef>
              <a:spcAft>
                <a:spcPts val="0"/>
              </a:spcAft>
              <a:buNone/>
            </a:pPr>
            <a:r>
              <a:t/>
            </a:r>
            <a:endParaRPr/>
          </a:p>
        </p:txBody>
      </p:sp>
      <p:sp>
        <p:nvSpPr>
          <p:cNvPr id="1993" name="Google Shape;1993;p52"/>
          <p:cNvSpPr txBox="1"/>
          <p:nvPr>
            <p:ph idx="6" type="title"/>
          </p:nvPr>
        </p:nvSpPr>
        <p:spPr>
          <a:xfrm>
            <a:off x="1246675" y="3492428"/>
            <a:ext cx="36183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DIGITIZED</a:t>
            </a:r>
            <a:endParaRPr/>
          </a:p>
        </p:txBody>
      </p:sp>
      <p:sp>
        <p:nvSpPr>
          <p:cNvPr id="1994" name="Google Shape;1994;p52"/>
          <p:cNvSpPr txBox="1"/>
          <p:nvPr>
            <p:ph idx="7" type="subTitle"/>
          </p:nvPr>
        </p:nvSpPr>
        <p:spPr>
          <a:xfrm>
            <a:off x="1246671" y="3828275"/>
            <a:ext cx="36183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Zoom interviews, we used Marvel</a:t>
            </a:r>
            <a:endParaRPr/>
          </a:p>
        </p:txBody>
      </p:sp>
      <p:pic>
        <p:nvPicPr>
          <p:cNvPr id="1995" name="Google Shape;1995;p52"/>
          <p:cNvPicPr preferRelativeResize="0"/>
          <p:nvPr/>
        </p:nvPicPr>
        <p:blipFill rotWithShape="1">
          <a:blip r:embed="rId3">
            <a:alphaModFix/>
          </a:blip>
          <a:srcRect b="35062" l="13212" r="11970" t="11504"/>
          <a:stretch/>
        </p:blipFill>
        <p:spPr>
          <a:xfrm>
            <a:off x="5146176" y="1370437"/>
            <a:ext cx="3618299" cy="3199734"/>
          </a:xfrm>
          <a:prstGeom prst="rect">
            <a:avLst/>
          </a:prstGeom>
          <a:noFill/>
          <a:ln>
            <a:noFill/>
          </a:ln>
        </p:spPr>
      </p:pic>
      <p:sp>
        <p:nvSpPr>
          <p:cNvPr id="1996" name="Google Shape;1996;p52"/>
          <p:cNvSpPr/>
          <p:nvPr/>
        </p:nvSpPr>
        <p:spPr>
          <a:xfrm>
            <a:off x="4447146" y="1505775"/>
            <a:ext cx="1791600" cy="3711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997" name="Google Shape;1997;p52"/>
          <p:cNvSpPr txBox="1"/>
          <p:nvPr>
            <p:ph idx="8" type="title"/>
          </p:nvPr>
        </p:nvSpPr>
        <p:spPr>
          <a:xfrm>
            <a:off x="4511500" y="1505775"/>
            <a:ext cx="1662900" cy="37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STUDENTS VIEW</a:t>
            </a:r>
            <a:endParaRPr sz="2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53"/>
          <p:cNvSpPr txBox="1"/>
          <p:nvPr>
            <p:ph idx="8"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CREATION!</a:t>
            </a:r>
            <a:endParaRPr>
              <a:solidFill>
                <a:schemeClr val="dk2"/>
              </a:solidFill>
            </a:endParaRPr>
          </a:p>
        </p:txBody>
      </p:sp>
      <p:pic>
        <p:nvPicPr>
          <p:cNvPr id="2003" name="Google Shape;2003;p53"/>
          <p:cNvPicPr preferRelativeResize="0"/>
          <p:nvPr/>
        </p:nvPicPr>
        <p:blipFill rotWithShape="1">
          <a:blip r:embed="rId3">
            <a:alphaModFix/>
          </a:blip>
          <a:srcRect b="10524" l="10756" r="16758" t="9011"/>
          <a:stretch/>
        </p:blipFill>
        <p:spPr>
          <a:xfrm>
            <a:off x="5321199" y="1127975"/>
            <a:ext cx="2739074" cy="3764623"/>
          </a:xfrm>
          <a:prstGeom prst="rect">
            <a:avLst/>
          </a:prstGeom>
          <a:noFill/>
          <a:ln>
            <a:noFill/>
          </a:ln>
        </p:spPr>
      </p:pic>
      <p:sp>
        <p:nvSpPr>
          <p:cNvPr id="2004" name="Google Shape;2004;p53"/>
          <p:cNvSpPr/>
          <p:nvPr/>
        </p:nvSpPr>
        <p:spPr>
          <a:xfrm>
            <a:off x="4772945" y="3993600"/>
            <a:ext cx="1791600" cy="3711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005" name="Google Shape;2005;p53"/>
          <p:cNvSpPr txBox="1"/>
          <p:nvPr>
            <p:ph idx="8" type="title"/>
          </p:nvPr>
        </p:nvSpPr>
        <p:spPr>
          <a:xfrm>
            <a:off x="4772822" y="3993600"/>
            <a:ext cx="1791600" cy="37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rPr>
              <a:t>TEACHER VIEW</a:t>
            </a:r>
            <a:endParaRPr sz="2000">
              <a:solidFill>
                <a:schemeClr val="lt1"/>
              </a:solidFill>
            </a:endParaRPr>
          </a:p>
        </p:txBody>
      </p:sp>
      <p:sp>
        <p:nvSpPr>
          <p:cNvPr id="2006" name="Google Shape;2006;p53"/>
          <p:cNvSpPr txBox="1"/>
          <p:nvPr>
            <p:ph type="title"/>
          </p:nvPr>
        </p:nvSpPr>
        <p:spPr>
          <a:xfrm>
            <a:off x="1246675" y="1558013"/>
            <a:ext cx="36183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SKETCHED</a:t>
            </a:r>
            <a:endParaRPr/>
          </a:p>
        </p:txBody>
      </p:sp>
      <p:sp>
        <p:nvSpPr>
          <p:cNvPr id="2007" name="Google Shape;2007;p53"/>
          <p:cNvSpPr txBox="1"/>
          <p:nvPr>
            <p:ph idx="1" type="subTitle"/>
          </p:nvPr>
        </p:nvSpPr>
        <p:spPr>
          <a:xfrm>
            <a:off x="1246678" y="1893757"/>
            <a:ext cx="36183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hand using Notability</a:t>
            </a:r>
            <a:endParaRPr/>
          </a:p>
        </p:txBody>
      </p:sp>
      <p:sp>
        <p:nvSpPr>
          <p:cNvPr id="2008" name="Google Shape;2008;p53"/>
          <p:cNvSpPr txBox="1"/>
          <p:nvPr>
            <p:ph idx="4" type="title"/>
          </p:nvPr>
        </p:nvSpPr>
        <p:spPr>
          <a:xfrm>
            <a:off x="1246675" y="2317571"/>
            <a:ext cx="36183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PRINTED</a:t>
            </a:r>
            <a:endParaRPr/>
          </a:p>
        </p:txBody>
      </p:sp>
      <p:sp>
        <p:nvSpPr>
          <p:cNvPr id="2009" name="Google Shape;2009;p53"/>
          <p:cNvSpPr txBox="1"/>
          <p:nvPr>
            <p:ph idx="5" type="subTitle"/>
          </p:nvPr>
        </p:nvSpPr>
        <p:spPr>
          <a:xfrm>
            <a:off x="1246676" y="2653414"/>
            <a:ext cx="36183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printer paper, operated by a person swapping pages. Interactions available: buttons and scrolling.</a:t>
            </a:r>
            <a:endParaRPr/>
          </a:p>
        </p:txBody>
      </p:sp>
      <p:sp>
        <p:nvSpPr>
          <p:cNvPr id="2010" name="Google Shape;2010;p53"/>
          <p:cNvSpPr txBox="1"/>
          <p:nvPr>
            <p:ph idx="6" type="title"/>
          </p:nvPr>
        </p:nvSpPr>
        <p:spPr>
          <a:xfrm>
            <a:off x="1246675" y="3492428"/>
            <a:ext cx="3618300" cy="4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DIGITIZED</a:t>
            </a:r>
            <a:endParaRPr/>
          </a:p>
        </p:txBody>
      </p:sp>
      <p:sp>
        <p:nvSpPr>
          <p:cNvPr id="2011" name="Google Shape;2011;p53"/>
          <p:cNvSpPr txBox="1"/>
          <p:nvPr>
            <p:ph idx="7" type="subTitle"/>
          </p:nvPr>
        </p:nvSpPr>
        <p:spPr>
          <a:xfrm>
            <a:off x="1246671" y="3828275"/>
            <a:ext cx="36183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Zoom interviews, we used Marvel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605" name="Shape 1605"/>
        <p:cNvGrpSpPr/>
        <p:nvPr/>
      </p:nvGrpSpPr>
      <p:grpSpPr>
        <a:xfrm>
          <a:off x="0" y="0"/>
          <a:ext cx="0" cy="0"/>
          <a:chOff x="0" y="0"/>
          <a:chExt cx="0" cy="0"/>
        </a:xfrm>
      </p:grpSpPr>
      <p:sp>
        <p:nvSpPr>
          <p:cNvPr id="1606" name="Google Shape;1606;p36"/>
          <p:cNvSpPr txBox="1"/>
          <p:nvPr/>
        </p:nvSpPr>
        <p:spPr>
          <a:xfrm>
            <a:off x="720000" y="1098625"/>
            <a:ext cx="77040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Rubik"/>
                <a:ea typeface="Rubik"/>
                <a:cs typeface="Rubik"/>
                <a:sym typeface="Rubik"/>
              </a:rPr>
              <a:t>Meet the Team!</a:t>
            </a:r>
            <a:endParaRPr b="1" sz="1200">
              <a:solidFill>
                <a:schemeClr val="dk2"/>
              </a:solidFill>
              <a:latin typeface="Rubik"/>
              <a:ea typeface="Rubik"/>
              <a:cs typeface="Rubik"/>
              <a:sym typeface="Rubik"/>
            </a:endParaRPr>
          </a:p>
          <a:p>
            <a:pPr indent="0" lvl="0" marL="0" rtl="0" algn="ctr">
              <a:spcBef>
                <a:spcPts val="0"/>
              </a:spcBef>
              <a:spcAft>
                <a:spcPts val="0"/>
              </a:spcAft>
              <a:buNone/>
            </a:pPr>
            <a:r>
              <a:t/>
            </a:r>
            <a:endParaRPr b="1" sz="1200">
              <a:solidFill>
                <a:schemeClr val="dk1"/>
              </a:solidFill>
              <a:latin typeface="Rubik"/>
              <a:ea typeface="Rubik"/>
              <a:cs typeface="Rubik"/>
              <a:sym typeface="Rubik"/>
            </a:endParaRPr>
          </a:p>
        </p:txBody>
      </p:sp>
      <p:sp>
        <p:nvSpPr>
          <p:cNvPr id="1607" name="Google Shape;1607;p36"/>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t>
            </a:r>
            <a:r>
              <a:rPr lang="en">
                <a:solidFill>
                  <a:schemeClr val="dk2"/>
                </a:solidFill>
              </a:rPr>
              <a:t>GLOO CREW</a:t>
            </a:r>
            <a:endParaRPr>
              <a:solidFill>
                <a:schemeClr val="dk2"/>
              </a:solidFill>
            </a:endParaRPr>
          </a:p>
        </p:txBody>
      </p:sp>
      <p:sp>
        <p:nvSpPr>
          <p:cNvPr id="1608" name="Google Shape;1608;p36"/>
          <p:cNvSpPr/>
          <p:nvPr/>
        </p:nvSpPr>
        <p:spPr>
          <a:xfrm>
            <a:off x="8346675" y="43205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6"/>
          <p:cNvSpPr/>
          <p:nvPr/>
        </p:nvSpPr>
        <p:spPr>
          <a:xfrm>
            <a:off x="81823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6"/>
          <p:cNvSpPr/>
          <p:nvPr/>
        </p:nvSpPr>
        <p:spPr>
          <a:xfrm>
            <a:off x="1417038" y="84345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6"/>
          <p:cNvSpPr/>
          <p:nvPr/>
        </p:nvSpPr>
        <p:spPr>
          <a:xfrm>
            <a:off x="1081463" y="437800"/>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2" name="Google Shape;1612;p36"/>
          <p:cNvPicPr preferRelativeResize="0"/>
          <p:nvPr/>
        </p:nvPicPr>
        <p:blipFill rotWithShape="1">
          <a:blip r:embed="rId3">
            <a:alphaModFix/>
          </a:blip>
          <a:srcRect b="28017" l="16559" r="16559" t="15530"/>
          <a:stretch/>
        </p:blipFill>
        <p:spPr>
          <a:xfrm>
            <a:off x="8173746" y="1129650"/>
            <a:ext cx="348107" cy="408300"/>
          </a:xfrm>
          <a:prstGeom prst="rect">
            <a:avLst/>
          </a:prstGeom>
          <a:noFill/>
          <a:ln>
            <a:noFill/>
          </a:ln>
        </p:spPr>
      </p:pic>
      <p:pic>
        <p:nvPicPr>
          <p:cNvPr id="1613" name="Google Shape;1613;p36"/>
          <p:cNvPicPr preferRelativeResize="0"/>
          <p:nvPr/>
        </p:nvPicPr>
        <p:blipFill rotWithShape="1">
          <a:blip r:embed="rId4">
            <a:alphaModFix/>
          </a:blip>
          <a:srcRect b="23342" l="8738" r="28530" t="13926"/>
          <a:stretch/>
        </p:blipFill>
        <p:spPr>
          <a:xfrm rot="-1471725">
            <a:off x="-82328" y="-1110472"/>
            <a:ext cx="1180767" cy="2841600"/>
          </a:xfrm>
          <a:prstGeom prst="rect">
            <a:avLst/>
          </a:prstGeom>
          <a:noFill/>
          <a:ln>
            <a:noFill/>
          </a:ln>
        </p:spPr>
      </p:pic>
      <p:sp>
        <p:nvSpPr>
          <p:cNvPr id="1614" name="Google Shape;1614;p36"/>
          <p:cNvSpPr txBox="1"/>
          <p:nvPr/>
        </p:nvSpPr>
        <p:spPr>
          <a:xfrm>
            <a:off x="2504400" y="3261275"/>
            <a:ext cx="2143800" cy="7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51F5D"/>
                </a:solidFill>
                <a:latin typeface="Poppins"/>
                <a:ea typeface="Poppins"/>
                <a:cs typeface="Poppins"/>
                <a:sym typeface="Poppins"/>
              </a:rPr>
              <a:t>Junior</a:t>
            </a:r>
            <a:endParaRPr>
              <a:solidFill>
                <a:srgbClr val="351F5D"/>
              </a:solidFill>
              <a:latin typeface="Poppins"/>
              <a:ea typeface="Poppins"/>
              <a:cs typeface="Poppins"/>
              <a:sym typeface="Poppins"/>
            </a:endParaRPr>
          </a:p>
          <a:p>
            <a:pPr indent="0" lvl="0" marL="0" rtl="0" algn="ctr">
              <a:spcBef>
                <a:spcPts val="0"/>
              </a:spcBef>
              <a:spcAft>
                <a:spcPts val="0"/>
              </a:spcAft>
              <a:buNone/>
            </a:pPr>
            <a:r>
              <a:rPr lang="en">
                <a:solidFill>
                  <a:srgbClr val="351F5D"/>
                </a:solidFill>
                <a:latin typeface="Poppins"/>
                <a:ea typeface="Poppins"/>
                <a:cs typeface="Poppins"/>
                <a:sym typeface="Poppins"/>
              </a:rPr>
              <a:t>Computer Science</a:t>
            </a:r>
            <a:endParaRPr>
              <a:solidFill>
                <a:srgbClr val="351F5D"/>
              </a:solidFill>
              <a:latin typeface="Poppins"/>
              <a:ea typeface="Poppins"/>
              <a:cs typeface="Poppins"/>
              <a:sym typeface="Poppins"/>
            </a:endParaRPr>
          </a:p>
        </p:txBody>
      </p:sp>
      <p:sp>
        <p:nvSpPr>
          <p:cNvPr id="1615" name="Google Shape;1615;p36"/>
          <p:cNvSpPr txBox="1"/>
          <p:nvPr/>
        </p:nvSpPr>
        <p:spPr>
          <a:xfrm>
            <a:off x="2504400" y="2936925"/>
            <a:ext cx="2143800" cy="447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Poppins"/>
                <a:ea typeface="Poppins"/>
                <a:cs typeface="Poppins"/>
                <a:sym typeface="Poppins"/>
              </a:rPr>
              <a:t>Matthew Mattei</a:t>
            </a:r>
            <a:endParaRPr b="1" sz="1500">
              <a:solidFill>
                <a:schemeClr val="dk1"/>
              </a:solidFill>
              <a:latin typeface="Poppins"/>
              <a:ea typeface="Poppins"/>
              <a:cs typeface="Poppins"/>
              <a:sym typeface="Poppins"/>
            </a:endParaRPr>
          </a:p>
        </p:txBody>
      </p:sp>
      <p:sp>
        <p:nvSpPr>
          <p:cNvPr id="1616" name="Google Shape;1616;p36"/>
          <p:cNvSpPr txBox="1"/>
          <p:nvPr/>
        </p:nvSpPr>
        <p:spPr>
          <a:xfrm>
            <a:off x="679800" y="3261275"/>
            <a:ext cx="2143800" cy="7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351F5D"/>
                </a:solidFill>
                <a:latin typeface="Poppins"/>
                <a:ea typeface="Poppins"/>
                <a:cs typeface="Poppins"/>
                <a:sym typeface="Poppins"/>
              </a:rPr>
              <a:t>Coterm</a:t>
            </a:r>
            <a:endParaRPr sz="1300">
              <a:solidFill>
                <a:srgbClr val="351F5D"/>
              </a:solidFill>
              <a:latin typeface="Poppins"/>
              <a:ea typeface="Poppins"/>
              <a:cs typeface="Poppins"/>
              <a:sym typeface="Poppins"/>
            </a:endParaRPr>
          </a:p>
          <a:p>
            <a:pPr indent="0" lvl="0" marL="0" rtl="0" algn="ctr">
              <a:spcBef>
                <a:spcPts val="0"/>
              </a:spcBef>
              <a:spcAft>
                <a:spcPts val="0"/>
              </a:spcAft>
              <a:buNone/>
            </a:pPr>
            <a:r>
              <a:rPr lang="en" sz="1300">
                <a:solidFill>
                  <a:srgbClr val="351F5D"/>
                </a:solidFill>
                <a:latin typeface="Poppins"/>
                <a:ea typeface="Poppins"/>
                <a:cs typeface="Poppins"/>
                <a:sym typeface="Poppins"/>
              </a:rPr>
              <a:t>Computer Science</a:t>
            </a:r>
            <a:endParaRPr sz="1300">
              <a:solidFill>
                <a:srgbClr val="351F5D"/>
              </a:solidFill>
              <a:latin typeface="Poppins"/>
              <a:ea typeface="Poppins"/>
              <a:cs typeface="Poppins"/>
              <a:sym typeface="Poppins"/>
            </a:endParaRPr>
          </a:p>
        </p:txBody>
      </p:sp>
      <p:sp>
        <p:nvSpPr>
          <p:cNvPr id="1617" name="Google Shape;1617;p36"/>
          <p:cNvSpPr txBox="1"/>
          <p:nvPr/>
        </p:nvSpPr>
        <p:spPr>
          <a:xfrm>
            <a:off x="679800" y="2936925"/>
            <a:ext cx="2143800" cy="447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Poppins"/>
                <a:ea typeface="Poppins"/>
                <a:cs typeface="Poppins"/>
                <a:sym typeface="Poppins"/>
              </a:rPr>
              <a:t>Alison Rogers</a:t>
            </a:r>
            <a:endParaRPr b="1" sz="1500">
              <a:solidFill>
                <a:schemeClr val="dk1"/>
              </a:solidFill>
              <a:latin typeface="Poppins"/>
              <a:ea typeface="Poppins"/>
              <a:cs typeface="Poppins"/>
              <a:sym typeface="Poppins"/>
            </a:endParaRPr>
          </a:p>
        </p:txBody>
      </p:sp>
      <p:sp>
        <p:nvSpPr>
          <p:cNvPr id="1618" name="Google Shape;1618;p36"/>
          <p:cNvSpPr txBox="1"/>
          <p:nvPr/>
        </p:nvSpPr>
        <p:spPr>
          <a:xfrm>
            <a:off x="6320400" y="3261275"/>
            <a:ext cx="2143800" cy="7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51F5D"/>
                </a:solidFill>
                <a:latin typeface="Poppins"/>
                <a:ea typeface="Poppins"/>
                <a:cs typeface="Poppins"/>
                <a:sym typeface="Poppins"/>
              </a:rPr>
              <a:t>Coterm</a:t>
            </a:r>
            <a:endParaRPr>
              <a:solidFill>
                <a:srgbClr val="351F5D"/>
              </a:solidFill>
              <a:latin typeface="Poppins"/>
              <a:ea typeface="Poppins"/>
              <a:cs typeface="Poppins"/>
              <a:sym typeface="Poppins"/>
            </a:endParaRPr>
          </a:p>
          <a:p>
            <a:pPr indent="0" lvl="0" marL="0" rtl="0" algn="ctr">
              <a:spcBef>
                <a:spcPts val="0"/>
              </a:spcBef>
              <a:spcAft>
                <a:spcPts val="0"/>
              </a:spcAft>
              <a:buNone/>
            </a:pPr>
            <a:r>
              <a:rPr lang="en">
                <a:solidFill>
                  <a:srgbClr val="351F5D"/>
                </a:solidFill>
                <a:latin typeface="Poppins"/>
                <a:ea typeface="Poppins"/>
                <a:cs typeface="Poppins"/>
                <a:sym typeface="Poppins"/>
              </a:rPr>
              <a:t>Computer Science</a:t>
            </a:r>
            <a:endParaRPr>
              <a:solidFill>
                <a:srgbClr val="351F5D"/>
              </a:solidFill>
              <a:latin typeface="Poppins"/>
              <a:ea typeface="Poppins"/>
              <a:cs typeface="Poppins"/>
              <a:sym typeface="Poppins"/>
            </a:endParaRPr>
          </a:p>
        </p:txBody>
      </p:sp>
      <p:sp>
        <p:nvSpPr>
          <p:cNvPr id="1619" name="Google Shape;1619;p36"/>
          <p:cNvSpPr txBox="1"/>
          <p:nvPr/>
        </p:nvSpPr>
        <p:spPr>
          <a:xfrm>
            <a:off x="6320400" y="2936925"/>
            <a:ext cx="2143800" cy="447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Poppins"/>
                <a:ea typeface="Poppins"/>
                <a:cs typeface="Poppins"/>
                <a:sym typeface="Poppins"/>
              </a:rPr>
              <a:t>Monica Hicks</a:t>
            </a:r>
            <a:endParaRPr b="1" sz="1500">
              <a:solidFill>
                <a:schemeClr val="dk1"/>
              </a:solidFill>
              <a:latin typeface="Poppins"/>
              <a:ea typeface="Poppins"/>
              <a:cs typeface="Poppins"/>
              <a:sym typeface="Poppins"/>
            </a:endParaRPr>
          </a:p>
        </p:txBody>
      </p:sp>
      <p:sp>
        <p:nvSpPr>
          <p:cNvPr id="1620" name="Google Shape;1620;p36"/>
          <p:cNvSpPr txBox="1"/>
          <p:nvPr/>
        </p:nvSpPr>
        <p:spPr>
          <a:xfrm>
            <a:off x="4419600" y="3261275"/>
            <a:ext cx="2143800" cy="7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51F5D"/>
                </a:solidFill>
                <a:latin typeface="Poppins"/>
                <a:ea typeface="Poppins"/>
                <a:cs typeface="Poppins"/>
                <a:sym typeface="Poppins"/>
              </a:rPr>
              <a:t>Senior </a:t>
            </a:r>
            <a:endParaRPr>
              <a:solidFill>
                <a:srgbClr val="351F5D"/>
              </a:solidFill>
              <a:latin typeface="Poppins"/>
              <a:ea typeface="Poppins"/>
              <a:cs typeface="Poppins"/>
              <a:sym typeface="Poppins"/>
            </a:endParaRPr>
          </a:p>
          <a:p>
            <a:pPr indent="0" lvl="0" marL="0" rtl="0" algn="ctr">
              <a:spcBef>
                <a:spcPts val="0"/>
              </a:spcBef>
              <a:spcAft>
                <a:spcPts val="0"/>
              </a:spcAft>
              <a:buNone/>
            </a:pPr>
            <a:r>
              <a:rPr lang="en">
                <a:solidFill>
                  <a:srgbClr val="351F5D"/>
                </a:solidFill>
                <a:latin typeface="Poppins"/>
                <a:ea typeface="Poppins"/>
                <a:cs typeface="Poppins"/>
                <a:sym typeface="Poppins"/>
              </a:rPr>
              <a:t>Symbolic Systems</a:t>
            </a:r>
            <a:endParaRPr>
              <a:solidFill>
                <a:srgbClr val="351F5D"/>
              </a:solidFill>
              <a:latin typeface="Poppins"/>
              <a:ea typeface="Poppins"/>
              <a:cs typeface="Poppins"/>
              <a:sym typeface="Poppins"/>
            </a:endParaRPr>
          </a:p>
        </p:txBody>
      </p:sp>
      <p:sp>
        <p:nvSpPr>
          <p:cNvPr id="1621" name="Google Shape;1621;p36"/>
          <p:cNvSpPr txBox="1"/>
          <p:nvPr/>
        </p:nvSpPr>
        <p:spPr>
          <a:xfrm>
            <a:off x="4419600" y="2936925"/>
            <a:ext cx="2143800" cy="447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Poppins"/>
                <a:ea typeface="Poppins"/>
                <a:cs typeface="Poppins"/>
                <a:sym typeface="Poppins"/>
              </a:rPr>
              <a:t>Justin Blumencranz</a:t>
            </a:r>
            <a:endParaRPr b="1" sz="1500">
              <a:solidFill>
                <a:schemeClr val="dk1"/>
              </a:solidFill>
              <a:latin typeface="Poppins"/>
              <a:ea typeface="Poppins"/>
              <a:cs typeface="Poppins"/>
              <a:sym typeface="Poppins"/>
            </a:endParaRPr>
          </a:p>
        </p:txBody>
      </p:sp>
      <p:pic>
        <p:nvPicPr>
          <p:cNvPr id="1622" name="Google Shape;1622;p36"/>
          <p:cNvPicPr preferRelativeResize="0"/>
          <p:nvPr/>
        </p:nvPicPr>
        <p:blipFill rotWithShape="1">
          <a:blip r:embed="rId5">
            <a:alphaModFix/>
          </a:blip>
          <a:srcRect b="4908" l="4943" r="4014" t="4199"/>
          <a:stretch/>
        </p:blipFill>
        <p:spPr>
          <a:xfrm>
            <a:off x="3005300" y="1827914"/>
            <a:ext cx="1137000" cy="1128300"/>
          </a:xfrm>
          <a:prstGeom prst="ellipse">
            <a:avLst/>
          </a:prstGeom>
          <a:noFill/>
          <a:ln>
            <a:noFill/>
          </a:ln>
        </p:spPr>
      </p:pic>
      <p:pic>
        <p:nvPicPr>
          <p:cNvPr id="1623" name="Google Shape;1623;p36"/>
          <p:cNvPicPr preferRelativeResize="0"/>
          <p:nvPr/>
        </p:nvPicPr>
        <p:blipFill rotWithShape="1">
          <a:blip r:embed="rId6">
            <a:alphaModFix/>
          </a:blip>
          <a:srcRect b="0" l="18020" r="18192" t="0"/>
          <a:stretch/>
        </p:blipFill>
        <p:spPr>
          <a:xfrm>
            <a:off x="6776700" y="1818763"/>
            <a:ext cx="1137000" cy="1146600"/>
          </a:xfrm>
          <a:prstGeom prst="ellipse">
            <a:avLst/>
          </a:prstGeom>
          <a:noFill/>
          <a:ln>
            <a:noFill/>
          </a:ln>
        </p:spPr>
      </p:pic>
      <p:pic>
        <p:nvPicPr>
          <p:cNvPr id="1624" name="Google Shape;1624;p36"/>
          <p:cNvPicPr preferRelativeResize="0"/>
          <p:nvPr/>
        </p:nvPicPr>
        <p:blipFill rotWithShape="1">
          <a:blip r:embed="rId7">
            <a:alphaModFix/>
          </a:blip>
          <a:srcRect b="4922" l="3832" r="6408" t="7641"/>
          <a:stretch/>
        </p:blipFill>
        <p:spPr>
          <a:xfrm>
            <a:off x="4909075" y="1825230"/>
            <a:ext cx="1137000" cy="1133700"/>
          </a:xfrm>
          <a:prstGeom prst="ellipse">
            <a:avLst/>
          </a:prstGeom>
          <a:noFill/>
          <a:ln>
            <a:noFill/>
          </a:ln>
        </p:spPr>
      </p:pic>
      <p:pic>
        <p:nvPicPr>
          <p:cNvPr id="1625" name="Google Shape;1625;p36"/>
          <p:cNvPicPr preferRelativeResize="0"/>
          <p:nvPr/>
        </p:nvPicPr>
        <p:blipFill rotWithShape="1">
          <a:blip r:embed="rId8">
            <a:alphaModFix/>
          </a:blip>
          <a:srcRect b="5798" l="9090" r="9082" t="5807"/>
          <a:stretch/>
        </p:blipFill>
        <p:spPr>
          <a:xfrm>
            <a:off x="1183200" y="1818775"/>
            <a:ext cx="1137000" cy="11466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2015" name="Shape 2015"/>
        <p:cNvGrpSpPr/>
        <p:nvPr/>
      </p:nvGrpSpPr>
      <p:grpSpPr>
        <a:xfrm>
          <a:off x="0" y="0"/>
          <a:ext cx="0" cy="0"/>
          <a:chOff x="0" y="0"/>
          <a:chExt cx="0" cy="0"/>
        </a:xfrm>
      </p:grpSpPr>
      <p:pic>
        <p:nvPicPr>
          <p:cNvPr id="2016" name="Google Shape;2016;p54"/>
          <p:cNvPicPr preferRelativeResize="0"/>
          <p:nvPr/>
        </p:nvPicPr>
        <p:blipFill>
          <a:blip r:embed="rId3">
            <a:alphaModFix/>
          </a:blip>
          <a:stretch>
            <a:fillRect/>
          </a:stretch>
        </p:blipFill>
        <p:spPr>
          <a:xfrm>
            <a:off x="4765600" y="256175"/>
            <a:ext cx="1005525" cy="686575"/>
          </a:xfrm>
          <a:prstGeom prst="rect">
            <a:avLst/>
          </a:prstGeom>
          <a:noFill/>
          <a:ln>
            <a:noFill/>
          </a:ln>
        </p:spPr>
      </p:pic>
      <p:pic>
        <p:nvPicPr>
          <p:cNvPr id="2017" name="Google Shape;2017;p54"/>
          <p:cNvPicPr preferRelativeResize="0"/>
          <p:nvPr/>
        </p:nvPicPr>
        <p:blipFill>
          <a:blip r:embed="rId3">
            <a:alphaModFix/>
          </a:blip>
          <a:stretch>
            <a:fillRect/>
          </a:stretch>
        </p:blipFill>
        <p:spPr>
          <a:xfrm>
            <a:off x="162400" y="3169400"/>
            <a:ext cx="1005525" cy="686575"/>
          </a:xfrm>
          <a:prstGeom prst="rect">
            <a:avLst/>
          </a:prstGeom>
          <a:noFill/>
          <a:ln>
            <a:noFill/>
          </a:ln>
        </p:spPr>
      </p:pic>
      <p:pic>
        <p:nvPicPr>
          <p:cNvPr id="2018" name="Google Shape;2018;p54"/>
          <p:cNvPicPr preferRelativeResize="0"/>
          <p:nvPr/>
        </p:nvPicPr>
        <p:blipFill>
          <a:blip r:embed="rId3">
            <a:alphaModFix/>
          </a:blip>
          <a:stretch>
            <a:fillRect/>
          </a:stretch>
        </p:blipFill>
        <p:spPr>
          <a:xfrm>
            <a:off x="4441575" y="4378600"/>
            <a:ext cx="1620750" cy="686575"/>
          </a:xfrm>
          <a:prstGeom prst="rect">
            <a:avLst/>
          </a:prstGeom>
          <a:noFill/>
          <a:ln>
            <a:noFill/>
          </a:ln>
        </p:spPr>
      </p:pic>
      <p:pic>
        <p:nvPicPr>
          <p:cNvPr id="2019" name="Google Shape;2019;p54"/>
          <p:cNvPicPr preferRelativeResize="0"/>
          <p:nvPr/>
        </p:nvPicPr>
        <p:blipFill>
          <a:blip r:embed="rId3">
            <a:alphaModFix/>
          </a:blip>
          <a:stretch>
            <a:fillRect/>
          </a:stretch>
        </p:blipFill>
        <p:spPr>
          <a:xfrm>
            <a:off x="6500575" y="4378600"/>
            <a:ext cx="1620750" cy="686575"/>
          </a:xfrm>
          <a:prstGeom prst="rect">
            <a:avLst/>
          </a:prstGeom>
          <a:noFill/>
          <a:ln>
            <a:noFill/>
          </a:ln>
        </p:spPr>
      </p:pic>
      <p:pic>
        <p:nvPicPr>
          <p:cNvPr id="2020" name="Google Shape;2020;p54"/>
          <p:cNvPicPr preferRelativeResize="0"/>
          <p:nvPr/>
        </p:nvPicPr>
        <p:blipFill>
          <a:blip r:embed="rId3">
            <a:alphaModFix/>
          </a:blip>
          <a:stretch>
            <a:fillRect/>
          </a:stretch>
        </p:blipFill>
        <p:spPr>
          <a:xfrm>
            <a:off x="6565250" y="84925"/>
            <a:ext cx="1005525" cy="686575"/>
          </a:xfrm>
          <a:prstGeom prst="rect">
            <a:avLst/>
          </a:prstGeom>
          <a:noFill/>
          <a:ln>
            <a:noFill/>
          </a:ln>
        </p:spPr>
      </p:pic>
      <p:pic>
        <p:nvPicPr>
          <p:cNvPr id="2021" name="Google Shape;2021;p54"/>
          <p:cNvPicPr preferRelativeResize="0"/>
          <p:nvPr/>
        </p:nvPicPr>
        <p:blipFill rotWithShape="1">
          <a:blip r:embed="rId3">
            <a:alphaModFix/>
          </a:blip>
          <a:srcRect b="60643" l="0" r="0" t="0"/>
          <a:stretch/>
        </p:blipFill>
        <p:spPr>
          <a:xfrm>
            <a:off x="4272600" y="84925"/>
            <a:ext cx="1005525" cy="270200"/>
          </a:xfrm>
          <a:prstGeom prst="rect">
            <a:avLst/>
          </a:prstGeom>
          <a:noFill/>
          <a:ln>
            <a:noFill/>
          </a:ln>
        </p:spPr>
      </p:pic>
      <p:sp>
        <p:nvSpPr>
          <p:cNvPr id="2022" name="Google Shape;2022;p54"/>
          <p:cNvSpPr txBox="1"/>
          <p:nvPr>
            <p:ph idx="4294967295" type="title"/>
          </p:nvPr>
        </p:nvSpPr>
        <p:spPr>
          <a:xfrm>
            <a:off x="422750" y="256175"/>
            <a:ext cx="5322900" cy="11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TASK FLOW:</a:t>
            </a:r>
            <a:endParaRPr/>
          </a:p>
          <a:p>
            <a:pPr indent="0" lvl="0" marL="0" rtl="0" algn="l">
              <a:spcBef>
                <a:spcPts val="0"/>
              </a:spcBef>
              <a:spcAft>
                <a:spcPts val="0"/>
              </a:spcAft>
              <a:buNone/>
            </a:pPr>
            <a:r>
              <a:rPr lang="en">
                <a:solidFill>
                  <a:schemeClr val="dk2"/>
                </a:solidFill>
              </a:rPr>
              <a:t>FIND A CONNECTION</a:t>
            </a:r>
            <a:endParaRPr/>
          </a:p>
        </p:txBody>
      </p:sp>
      <p:pic>
        <p:nvPicPr>
          <p:cNvPr id="2023" name="Google Shape;2023;p54"/>
          <p:cNvPicPr preferRelativeResize="0"/>
          <p:nvPr/>
        </p:nvPicPr>
        <p:blipFill rotWithShape="1">
          <a:blip r:embed="rId4">
            <a:alphaModFix/>
          </a:blip>
          <a:srcRect b="8084" l="0" r="10778" t="33202"/>
          <a:stretch/>
        </p:blipFill>
        <p:spPr>
          <a:xfrm>
            <a:off x="871225" y="1727675"/>
            <a:ext cx="7401550" cy="3121600"/>
          </a:xfrm>
          <a:prstGeom prst="rect">
            <a:avLst/>
          </a:prstGeom>
          <a:noFill/>
          <a:ln>
            <a:noFill/>
          </a:ln>
        </p:spPr>
      </p:pic>
      <p:pic>
        <p:nvPicPr>
          <p:cNvPr id="2024" name="Google Shape;2024;p54"/>
          <p:cNvPicPr preferRelativeResize="0"/>
          <p:nvPr/>
        </p:nvPicPr>
        <p:blipFill>
          <a:blip r:embed="rId3">
            <a:alphaModFix/>
          </a:blip>
          <a:stretch>
            <a:fillRect/>
          </a:stretch>
        </p:blipFill>
        <p:spPr>
          <a:xfrm>
            <a:off x="6565250" y="84925"/>
            <a:ext cx="1005525" cy="686575"/>
          </a:xfrm>
          <a:prstGeom prst="rect">
            <a:avLst/>
          </a:prstGeom>
          <a:noFill/>
          <a:ln>
            <a:noFill/>
          </a:ln>
        </p:spPr>
      </p:pic>
      <p:sp>
        <p:nvSpPr>
          <p:cNvPr id="2025" name="Google Shape;2025;p54"/>
          <p:cNvSpPr/>
          <p:nvPr/>
        </p:nvSpPr>
        <p:spPr>
          <a:xfrm>
            <a:off x="6062525" y="162263"/>
            <a:ext cx="2925000" cy="5319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6" name="Google Shape;2026;p54"/>
          <p:cNvSpPr txBox="1"/>
          <p:nvPr>
            <p:ph type="title"/>
          </p:nvPr>
        </p:nvSpPr>
        <p:spPr>
          <a:xfrm>
            <a:off x="6062325" y="162263"/>
            <a:ext cx="29250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FOR STUDENTS</a:t>
            </a:r>
            <a:endParaRPr sz="30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2030" name="Shape 2030"/>
        <p:cNvGrpSpPr/>
        <p:nvPr/>
      </p:nvGrpSpPr>
      <p:grpSpPr>
        <a:xfrm>
          <a:off x="0" y="0"/>
          <a:ext cx="0" cy="0"/>
          <a:chOff x="0" y="0"/>
          <a:chExt cx="0" cy="0"/>
        </a:xfrm>
      </p:grpSpPr>
      <p:pic>
        <p:nvPicPr>
          <p:cNvPr id="2031" name="Google Shape;2031;p55"/>
          <p:cNvPicPr preferRelativeResize="0"/>
          <p:nvPr/>
        </p:nvPicPr>
        <p:blipFill>
          <a:blip r:embed="rId3">
            <a:alphaModFix/>
          </a:blip>
          <a:stretch>
            <a:fillRect/>
          </a:stretch>
        </p:blipFill>
        <p:spPr>
          <a:xfrm>
            <a:off x="162400" y="3169400"/>
            <a:ext cx="1005525" cy="686575"/>
          </a:xfrm>
          <a:prstGeom prst="rect">
            <a:avLst/>
          </a:prstGeom>
          <a:noFill/>
          <a:ln>
            <a:noFill/>
          </a:ln>
        </p:spPr>
      </p:pic>
      <p:pic>
        <p:nvPicPr>
          <p:cNvPr id="2032" name="Google Shape;2032;p55"/>
          <p:cNvPicPr preferRelativeResize="0"/>
          <p:nvPr/>
        </p:nvPicPr>
        <p:blipFill>
          <a:blip r:embed="rId3">
            <a:alphaModFix/>
          </a:blip>
          <a:stretch>
            <a:fillRect/>
          </a:stretch>
        </p:blipFill>
        <p:spPr>
          <a:xfrm>
            <a:off x="4441575" y="4378600"/>
            <a:ext cx="1620750" cy="686575"/>
          </a:xfrm>
          <a:prstGeom prst="rect">
            <a:avLst/>
          </a:prstGeom>
          <a:noFill/>
          <a:ln>
            <a:noFill/>
          </a:ln>
        </p:spPr>
      </p:pic>
      <p:pic>
        <p:nvPicPr>
          <p:cNvPr id="2033" name="Google Shape;2033;p55"/>
          <p:cNvPicPr preferRelativeResize="0"/>
          <p:nvPr/>
        </p:nvPicPr>
        <p:blipFill>
          <a:blip r:embed="rId3">
            <a:alphaModFix/>
          </a:blip>
          <a:stretch>
            <a:fillRect/>
          </a:stretch>
        </p:blipFill>
        <p:spPr>
          <a:xfrm>
            <a:off x="6500575" y="4378600"/>
            <a:ext cx="1620750" cy="686575"/>
          </a:xfrm>
          <a:prstGeom prst="rect">
            <a:avLst/>
          </a:prstGeom>
          <a:noFill/>
          <a:ln>
            <a:noFill/>
          </a:ln>
        </p:spPr>
      </p:pic>
      <p:pic>
        <p:nvPicPr>
          <p:cNvPr id="2034" name="Google Shape;2034;p55"/>
          <p:cNvPicPr preferRelativeResize="0"/>
          <p:nvPr/>
        </p:nvPicPr>
        <p:blipFill>
          <a:blip r:embed="rId3">
            <a:alphaModFix/>
          </a:blip>
          <a:stretch>
            <a:fillRect/>
          </a:stretch>
        </p:blipFill>
        <p:spPr>
          <a:xfrm>
            <a:off x="6565250" y="84925"/>
            <a:ext cx="1005525" cy="686575"/>
          </a:xfrm>
          <a:prstGeom prst="rect">
            <a:avLst/>
          </a:prstGeom>
          <a:noFill/>
          <a:ln>
            <a:noFill/>
          </a:ln>
        </p:spPr>
      </p:pic>
      <p:pic>
        <p:nvPicPr>
          <p:cNvPr id="2035" name="Google Shape;2035;p55"/>
          <p:cNvPicPr preferRelativeResize="0"/>
          <p:nvPr/>
        </p:nvPicPr>
        <p:blipFill rotWithShape="1">
          <a:blip r:embed="rId3">
            <a:alphaModFix/>
          </a:blip>
          <a:srcRect b="60643" l="0" r="0" t="0"/>
          <a:stretch/>
        </p:blipFill>
        <p:spPr>
          <a:xfrm>
            <a:off x="4272600" y="84925"/>
            <a:ext cx="1005525" cy="270200"/>
          </a:xfrm>
          <a:prstGeom prst="rect">
            <a:avLst/>
          </a:prstGeom>
          <a:noFill/>
          <a:ln>
            <a:noFill/>
          </a:ln>
        </p:spPr>
      </p:pic>
      <p:sp>
        <p:nvSpPr>
          <p:cNvPr id="2036" name="Google Shape;2036;p55"/>
          <p:cNvSpPr txBox="1"/>
          <p:nvPr>
            <p:ph idx="4294967295" type="title"/>
          </p:nvPr>
        </p:nvSpPr>
        <p:spPr>
          <a:xfrm>
            <a:off x="422750" y="256175"/>
            <a:ext cx="4602300" cy="11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MODERATE TASK FLOW:</a:t>
            </a:r>
            <a:endParaRPr/>
          </a:p>
          <a:p>
            <a:pPr indent="0" lvl="0" marL="0" rtl="0" algn="l">
              <a:spcBef>
                <a:spcPts val="0"/>
              </a:spcBef>
              <a:spcAft>
                <a:spcPts val="0"/>
              </a:spcAft>
              <a:buNone/>
            </a:pPr>
            <a:r>
              <a:rPr lang="en">
                <a:solidFill>
                  <a:schemeClr val="dk2"/>
                </a:solidFill>
              </a:rPr>
              <a:t>JOURNAL AN INTERACTION</a:t>
            </a:r>
            <a:endParaRPr/>
          </a:p>
        </p:txBody>
      </p:sp>
      <p:pic>
        <p:nvPicPr>
          <p:cNvPr id="2037" name="Google Shape;2037;p55"/>
          <p:cNvPicPr preferRelativeResize="0"/>
          <p:nvPr/>
        </p:nvPicPr>
        <p:blipFill rotWithShape="1">
          <a:blip r:embed="rId4">
            <a:alphaModFix/>
          </a:blip>
          <a:srcRect b="3312" l="0" r="1068" t="30711"/>
          <a:stretch/>
        </p:blipFill>
        <p:spPr>
          <a:xfrm>
            <a:off x="1297737" y="1731264"/>
            <a:ext cx="6548526" cy="3118103"/>
          </a:xfrm>
          <a:prstGeom prst="rect">
            <a:avLst/>
          </a:prstGeom>
          <a:noFill/>
          <a:ln>
            <a:noFill/>
          </a:ln>
        </p:spPr>
      </p:pic>
      <p:sp>
        <p:nvSpPr>
          <p:cNvPr id="2038" name="Google Shape;2038;p55"/>
          <p:cNvSpPr/>
          <p:nvPr/>
        </p:nvSpPr>
        <p:spPr>
          <a:xfrm>
            <a:off x="6062525" y="162263"/>
            <a:ext cx="2925000" cy="5319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9" name="Google Shape;2039;p55"/>
          <p:cNvSpPr txBox="1"/>
          <p:nvPr>
            <p:ph type="title"/>
          </p:nvPr>
        </p:nvSpPr>
        <p:spPr>
          <a:xfrm>
            <a:off x="6062325" y="162263"/>
            <a:ext cx="29250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FOR STUDENTS</a:t>
            </a:r>
            <a:endParaRPr sz="3000">
              <a:solidFill>
                <a:schemeClr val="lt1"/>
              </a:solidFill>
            </a:endParaRPr>
          </a:p>
        </p:txBody>
      </p:sp>
      <p:pic>
        <p:nvPicPr>
          <p:cNvPr id="2040" name="Google Shape;2040;p55"/>
          <p:cNvPicPr preferRelativeResize="0"/>
          <p:nvPr/>
        </p:nvPicPr>
        <p:blipFill>
          <a:blip r:embed="rId3">
            <a:alphaModFix/>
          </a:blip>
          <a:stretch>
            <a:fillRect/>
          </a:stretch>
        </p:blipFill>
        <p:spPr>
          <a:xfrm>
            <a:off x="4765600" y="256175"/>
            <a:ext cx="1005525" cy="686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2044" name="Shape 2044"/>
        <p:cNvGrpSpPr/>
        <p:nvPr/>
      </p:nvGrpSpPr>
      <p:grpSpPr>
        <a:xfrm>
          <a:off x="0" y="0"/>
          <a:ext cx="0" cy="0"/>
          <a:chOff x="0" y="0"/>
          <a:chExt cx="0" cy="0"/>
        </a:xfrm>
      </p:grpSpPr>
      <p:pic>
        <p:nvPicPr>
          <p:cNvPr id="2045" name="Google Shape;2045;p56"/>
          <p:cNvPicPr preferRelativeResize="0"/>
          <p:nvPr/>
        </p:nvPicPr>
        <p:blipFill>
          <a:blip r:embed="rId3">
            <a:alphaModFix/>
          </a:blip>
          <a:stretch>
            <a:fillRect/>
          </a:stretch>
        </p:blipFill>
        <p:spPr>
          <a:xfrm>
            <a:off x="162400" y="3169400"/>
            <a:ext cx="1005525" cy="686575"/>
          </a:xfrm>
          <a:prstGeom prst="rect">
            <a:avLst/>
          </a:prstGeom>
          <a:noFill/>
          <a:ln>
            <a:noFill/>
          </a:ln>
        </p:spPr>
      </p:pic>
      <p:pic>
        <p:nvPicPr>
          <p:cNvPr id="2046" name="Google Shape;2046;p56"/>
          <p:cNvPicPr preferRelativeResize="0"/>
          <p:nvPr/>
        </p:nvPicPr>
        <p:blipFill>
          <a:blip r:embed="rId3">
            <a:alphaModFix/>
          </a:blip>
          <a:stretch>
            <a:fillRect/>
          </a:stretch>
        </p:blipFill>
        <p:spPr>
          <a:xfrm>
            <a:off x="4441575" y="4378600"/>
            <a:ext cx="1620750" cy="686575"/>
          </a:xfrm>
          <a:prstGeom prst="rect">
            <a:avLst/>
          </a:prstGeom>
          <a:noFill/>
          <a:ln>
            <a:noFill/>
          </a:ln>
        </p:spPr>
      </p:pic>
      <p:pic>
        <p:nvPicPr>
          <p:cNvPr id="2047" name="Google Shape;2047;p56"/>
          <p:cNvPicPr preferRelativeResize="0"/>
          <p:nvPr/>
        </p:nvPicPr>
        <p:blipFill>
          <a:blip r:embed="rId3">
            <a:alphaModFix/>
          </a:blip>
          <a:stretch>
            <a:fillRect/>
          </a:stretch>
        </p:blipFill>
        <p:spPr>
          <a:xfrm>
            <a:off x="6500575" y="4378600"/>
            <a:ext cx="1620750" cy="686575"/>
          </a:xfrm>
          <a:prstGeom prst="rect">
            <a:avLst/>
          </a:prstGeom>
          <a:noFill/>
          <a:ln>
            <a:noFill/>
          </a:ln>
        </p:spPr>
      </p:pic>
      <p:pic>
        <p:nvPicPr>
          <p:cNvPr id="2048" name="Google Shape;2048;p56"/>
          <p:cNvPicPr preferRelativeResize="0"/>
          <p:nvPr/>
        </p:nvPicPr>
        <p:blipFill>
          <a:blip r:embed="rId3">
            <a:alphaModFix/>
          </a:blip>
          <a:stretch>
            <a:fillRect/>
          </a:stretch>
        </p:blipFill>
        <p:spPr>
          <a:xfrm>
            <a:off x="6565250" y="84925"/>
            <a:ext cx="1005525" cy="686575"/>
          </a:xfrm>
          <a:prstGeom prst="rect">
            <a:avLst/>
          </a:prstGeom>
          <a:noFill/>
          <a:ln>
            <a:noFill/>
          </a:ln>
        </p:spPr>
      </p:pic>
      <p:pic>
        <p:nvPicPr>
          <p:cNvPr id="2049" name="Google Shape;2049;p56"/>
          <p:cNvPicPr preferRelativeResize="0"/>
          <p:nvPr/>
        </p:nvPicPr>
        <p:blipFill rotWithShape="1">
          <a:blip r:embed="rId3">
            <a:alphaModFix/>
          </a:blip>
          <a:srcRect b="60643" l="0" r="0" t="0"/>
          <a:stretch/>
        </p:blipFill>
        <p:spPr>
          <a:xfrm>
            <a:off x="4272600" y="84925"/>
            <a:ext cx="1005525" cy="270200"/>
          </a:xfrm>
          <a:prstGeom prst="rect">
            <a:avLst/>
          </a:prstGeom>
          <a:noFill/>
          <a:ln>
            <a:noFill/>
          </a:ln>
        </p:spPr>
      </p:pic>
      <p:sp>
        <p:nvSpPr>
          <p:cNvPr id="2050" name="Google Shape;2050;p56"/>
          <p:cNvSpPr txBox="1"/>
          <p:nvPr>
            <p:ph idx="4294967295" type="title"/>
          </p:nvPr>
        </p:nvSpPr>
        <p:spPr>
          <a:xfrm>
            <a:off x="422750" y="256175"/>
            <a:ext cx="4602300" cy="11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MODERATE TASK FLOW:</a:t>
            </a:r>
            <a:endParaRPr/>
          </a:p>
          <a:p>
            <a:pPr indent="0" lvl="0" marL="0" rtl="0" algn="l">
              <a:spcBef>
                <a:spcPts val="0"/>
              </a:spcBef>
              <a:spcAft>
                <a:spcPts val="0"/>
              </a:spcAft>
              <a:buNone/>
            </a:pPr>
            <a:r>
              <a:rPr lang="en">
                <a:solidFill>
                  <a:schemeClr val="dk2"/>
                </a:solidFill>
              </a:rPr>
              <a:t>JOURNAL AN INTERACTION</a:t>
            </a:r>
            <a:endParaRPr/>
          </a:p>
        </p:txBody>
      </p:sp>
      <p:pic>
        <p:nvPicPr>
          <p:cNvPr id="2051" name="Google Shape;2051;p56"/>
          <p:cNvPicPr preferRelativeResize="0"/>
          <p:nvPr/>
        </p:nvPicPr>
        <p:blipFill rotWithShape="1">
          <a:blip r:embed="rId4">
            <a:alphaModFix/>
          </a:blip>
          <a:srcRect b="4989" l="0" r="7441" t="30386"/>
          <a:stretch/>
        </p:blipFill>
        <p:spPr>
          <a:xfrm>
            <a:off x="1449887" y="1731264"/>
            <a:ext cx="6244225" cy="3118105"/>
          </a:xfrm>
          <a:prstGeom prst="rect">
            <a:avLst/>
          </a:prstGeom>
          <a:noFill/>
          <a:ln>
            <a:noFill/>
          </a:ln>
        </p:spPr>
      </p:pic>
      <p:sp>
        <p:nvSpPr>
          <p:cNvPr id="2052" name="Google Shape;2052;p56"/>
          <p:cNvSpPr/>
          <p:nvPr/>
        </p:nvSpPr>
        <p:spPr>
          <a:xfrm>
            <a:off x="6062525" y="162263"/>
            <a:ext cx="2925000" cy="5319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3" name="Google Shape;2053;p56"/>
          <p:cNvSpPr txBox="1"/>
          <p:nvPr>
            <p:ph type="title"/>
          </p:nvPr>
        </p:nvSpPr>
        <p:spPr>
          <a:xfrm>
            <a:off x="6062325" y="162263"/>
            <a:ext cx="29250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FOR TEACHERS*</a:t>
            </a:r>
            <a:endParaRPr sz="3000">
              <a:solidFill>
                <a:schemeClr val="lt1"/>
              </a:solidFill>
            </a:endParaRPr>
          </a:p>
        </p:txBody>
      </p:sp>
      <p:sp>
        <p:nvSpPr>
          <p:cNvPr id="2054" name="Google Shape;2054;p56"/>
          <p:cNvSpPr txBox="1"/>
          <p:nvPr/>
        </p:nvSpPr>
        <p:spPr>
          <a:xfrm>
            <a:off x="6093600" y="694175"/>
            <a:ext cx="3050400" cy="663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chemeClr val="dk1"/>
                </a:solidFill>
                <a:latin typeface="Rubik Light"/>
                <a:ea typeface="Rubik Light"/>
                <a:cs typeface="Rubik Light"/>
                <a:sym typeface="Rubik Light"/>
              </a:rPr>
              <a:t>*Very similar to the student version! Just slightly different content</a:t>
            </a:r>
            <a:endParaRPr sz="1100">
              <a:solidFill>
                <a:schemeClr val="dk1"/>
              </a:solidFill>
              <a:latin typeface="Rubik Light"/>
              <a:ea typeface="Rubik Light"/>
              <a:cs typeface="Rubik Light"/>
              <a:sym typeface="Rubik Light"/>
            </a:endParaRPr>
          </a:p>
        </p:txBody>
      </p:sp>
      <p:pic>
        <p:nvPicPr>
          <p:cNvPr id="2055" name="Google Shape;2055;p56"/>
          <p:cNvPicPr preferRelativeResize="0"/>
          <p:nvPr/>
        </p:nvPicPr>
        <p:blipFill>
          <a:blip r:embed="rId3">
            <a:alphaModFix/>
          </a:blip>
          <a:stretch>
            <a:fillRect/>
          </a:stretch>
        </p:blipFill>
        <p:spPr>
          <a:xfrm>
            <a:off x="4765600" y="256175"/>
            <a:ext cx="1005525" cy="686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2059" name="Shape 2059"/>
        <p:cNvGrpSpPr/>
        <p:nvPr/>
      </p:nvGrpSpPr>
      <p:grpSpPr>
        <a:xfrm>
          <a:off x="0" y="0"/>
          <a:ext cx="0" cy="0"/>
          <a:chOff x="0" y="0"/>
          <a:chExt cx="0" cy="0"/>
        </a:xfrm>
      </p:grpSpPr>
      <p:pic>
        <p:nvPicPr>
          <p:cNvPr id="2060" name="Google Shape;2060;p57"/>
          <p:cNvPicPr preferRelativeResize="0"/>
          <p:nvPr/>
        </p:nvPicPr>
        <p:blipFill>
          <a:blip r:embed="rId3">
            <a:alphaModFix/>
          </a:blip>
          <a:stretch>
            <a:fillRect/>
          </a:stretch>
        </p:blipFill>
        <p:spPr>
          <a:xfrm>
            <a:off x="162400" y="3169400"/>
            <a:ext cx="1005525" cy="686575"/>
          </a:xfrm>
          <a:prstGeom prst="rect">
            <a:avLst/>
          </a:prstGeom>
          <a:noFill/>
          <a:ln>
            <a:noFill/>
          </a:ln>
        </p:spPr>
      </p:pic>
      <p:pic>
        <p:nvPicPr>
          <p:cNvPr id="2061" name="Google Shape;2061;p57"/>
          <p:cNvPicPr preferRelativeResize="0"/>
          <p:nvPr/>
        </p:nvPicPr>
        <p:blipFill>
          <a:blip r:embed="rId3">
            <a:alphaModFix/>
          </a:blip>
          <a:stretch>
            <a:fillRect/>
          </a:stretch>
        </p:blipFill>
        <p:spPr>
          <a:xfrm>
            <a:off x="4441575" y="4378600"/>
            <a:ext cx="1620750" cy="686575"/>
          </a:xfrm>
          <a:prstGeom prst="rect">
            <a:avLst/>
          </a:prstGeom>
          <a:noFill/>
          <a:ln>
            <a:noFill/>
          </a:ln>
        </p:spPr>
      </p:pic>
      <p:pic>
        <p:nvPicPr>
          <p:cNvPr id="2062" name="Google Shape;2062;p57"/>
          <p:cNvPicPr preferRelativeResize="0"/>
          <p:nvPr/>
        </p:nvPicPr>
        <p:blipFill>
          <a:blip r:embed="rId3">
            <a:alphaModFix/>
          </a:blip>
          <a:stretch>
            <a:fillRect/>
          </a:stretch>
        </p:blipFill>
        <p:spPr>
          <a:xfrm>
            <a:off x="6500575" y="4378600"/>
            <a:ext cx="1620750" cy="686575"/>
          </a:xfrm>
          <a:prstGeom prst="rect">
            <a:avLst/>
          </a:prstGeom>
          <a:noFill/>
          <a:ln>
            <a:noFill/>
          </a:ln>
        </p:spPr>
      </p:pic>
      <p:pic>
        <p:nvPicPr>
          <p:cNvPr id="2063" name="Google Shape;2063;p57"/>
          <p:cNvPicPr preferRelativeResize="0"/>
          <p:nvPr/>
        </p:nvPicPr>
        <p:blipFill>
          <a:blip r:embed="rId3">
            <a:alphaModFix/>
          </a:blip>
          <a:stretch>
            <a:fillRect/>
          </a:stretch>
        </p:blipFill>
        <p:spPr>
          <a:xfrm>
            <a:off x="6565250" y="84925"/>
            <a:ext cx="1005525" cy="686575"/>
          </a:xfrm>
          <a:prstGeom prst="rect">
            <a:avLst/>
          </a:prstGeom>
          <a:noFill/>
          <a:ln>
            <a:noFill/>
          </a:ln>
        </p:spPr>
      </p:pic>
      <p:pic>
        <p:nvPicPr>
          <p:cNvPr id="2064" name="Google Shape;2064;p57"/>
          <p:cNvPicPr preferRelativeResize="0"/>
          <p:nvPr/>
        </p:nvPicPr>
        <p:blipFill rotWithShape="1">
          <a:blip r:embed="rId3">
            <a:alphaModFix/>
          </a:blip>
          <a:srcRect b="60643" l="0" r="0" t="0"/>
          <a:stretch/>
        </p:blipFill>
        <p:spPr>
          <a:xfrm>
            <a:off x="4272600" y="84925"/>
            <a:ext cx="1005525" cy="270200"/>
          </a:xfrm>
          <a:prstGeom prst="rect">
            <a:avLst/>
          </a:prstGeom>
          <a:noFill/>
          <a:ln>
            <a:noFill/>
          </a:ln>
        </p:spPr>
      </p:pic>
      <p:pic>
        <p:nvPicPr>
          <p:cNvPr id="2065" name="Google Shape;2065;p57"/>
          <p:cNvPicPr preferRelativeResize="0"/>
          <p:nvPr/>
        </p:nvPicPr>
        <p:blipFill rotWithShape="1">
          <a:blip r:embed="rId4">
            <a:alphaModFix/>
          </a:blip>
          <a:srcRect b="0" l="0" r="0" t="17088"/>
          <a:stretch/>
        </p:blipFill>
        <p:spPr>
          <a:xfrm>
            <a:off x="2994449" y="819925"/>
            <a:ext cx="5064874" cy="4096501"/>
          </a:xfrm>
          <a:prstGeom prst="rect">
            <a:avLst/>
          </a:prstGeom>
          <a:noFill/>
          <a:ln>
            <a:noFill/>
          </a:ln>
        </p:spPr>
      </p:pic>
      <p:sp>
        <p:nvSpPr>
          <p:cNvPr id="2066" name="Google Shape;2066;p57"/>
          <p:cNvSpPr/>
          <p:nvPr/>
        </p:nvSpPr>
        <p:spPr>
          <a:xfrm>
            <a:off x="6062525" y="162263"/>
            <a:ext cx="2925000" cy="5319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7" name="Google Shape;2067;p57"/>
          <p:cNvSpPr txBox="1"/>
          <p:nvPr>
            <p:ph type="title"/>
          </p:nvPr>
        </p:nvSpPr>
        <p:spPr>
          <a:xfrm>
            <a:off x="6062325" y="162263"/>
            <a:ext cx="29250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rPr>
              <a:t>FOR TEACHERS</a:t>
            </a:r>
            <a:endParaRPr sz="3000">
              <a:solidFill>
                <a:schemeClr val="lt1"/>
              </a:solidFill>
            </a:endParaRPr>
          </a:p>
        </p:txBody>
      </p:sp>
      <p:sp>
        <p:nvSpPr>
          <p:cNvPr id="2068" name="Google Shape;2068;p57"/>
          <p:cNvSpPr txBox="1"/>
          <p:nvPr>
            <p:ph idx="4294967295" type="title"/>
          </p:nvPr>
        </p:nvSpPr>
        <p:spPr>
          <a:xfrm>
            <a:off x="512400" y="891900"/>
            <a:ext cx="2345100" cy="33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 TASK FLOW:</a:t>
            </a:r>
            <a:endParaRPr/>
          </a:p>
          <a:p>
            <a:pPr indent="0" lvl="0" marL="0" rtl="0" algn="l">
              <a:spcBef>
                <a:spcPts val="0"/>
              </a:spcBef>
              <a:spcAft>
                <a:spcPts val="0"/>
              </a:spcAft>
              <a:buNone/>
            </a:pPr>
            <a:r>
              <a:rPr lang="en">
                <a:solidFill>
                  <a:schemeClr val="dk2"/>
                </a:solidFill>
              </a:rPr>
              <a:t>CREATE AND SHARE OFFICE HOURS</a:t>
            </a:r>
            <a:endParaRPr/>
          </a:p>
        </p:txBody>
      </p:sp>
      <p:pic>
        <p:nvPicPr>
          <p:cNvPr id="2069" name="Google Shape;2069;p57"/>
          <p:cNvPicPr preferRelativeResize="0"/>
          <p:nvPr/>
        </p:nvPicPr>
        <p:blipFill>
          <a:blip r:embed="rId3">
            <a:alphaModFix/>
          </a:blip>
          <a:stretch>
            <a:fillRect/>
          </a:stretch>
        </p:blipFill>
        <p:spPr>
          <a:xfrm>
            <a:off x="4765600" y="256175"/>
            <a:ext cx="1005525" cy="686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2073" name="Shape 2073"/>
        <p:cNvGrpSpPr/>
        <p:nvPr/>
      </p:nvGrpSpPr>
      <p:grpSpPr>
        <a:xfrm>
          <a:off x="0" y="0"/>
          <a:ext cx="0" cy="0"/>
          <a:chOff x="0" y="0"/>
          <a:chExt cx="0" cy="0"/>
        </a:xfrm>
      </p:grpSpPr>
      <p:sp>
        <p:nvSpPr>
          <p:cNvPr id="2074" name="Google Shape;2074;p58"/>
          <p:cNvSpPr txBox="1"/>
          <p:nvPr>
            <p:ph type="title"/>
          </p:nvPr>
        </p:nvSpPr>
        <p:spPr>
          <a:xfrm>
            <a:off x="1392100" y="2718137"/>
            <a:ext cx="63597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2075" name="Google Shape;2075;p58"/>
          <p:cNvSpPr/>
          <p:nvPr/>
        </p:nvSpPr>
        <p:spPr>
          <a:xfrm>
            <a:off x="3721600" y="1109388"/>
            <a:ext cx="1700700" cy="1525500"/>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6" name="Google Shape;2076;p58"/>
          <p:cNvSpPr txBox="1"/>
          <p:nvPr>
            <p:ph idx="2" type="title"/>
          </p:nvPr>
        </p:nvSpPr>
        <p:spPr>
          <a:xfrm>
            <a:off x="3797400" y="1387087"/>
            <a:ext cx="1549200" cy="88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2077" name="Google Shape;2077;p58"/>
          <p:cNvPicPr preferRelativeResize="0"/>
          <p:nvPr/>
        </p:nvPicPr>
        <p:blipFill rotWithShape="1">
          <a:blip r:embed="rId3">
            <a:alphaModFix/>
          </a:blip>
          <a:srcRect b="21440" l="26511" r="21637" t="26708"/>
          <a:stretch/>
        </p:blipFill>
        <p:spPr>
          <a:xfrm rot="-2364826">
            <a:off x="7436912" y="2834101"/>
            <a:ext cx="948424" cy="2282451"/>
          </a:xfrm>
          <a:prstGeom prst="rect">
            <a:avLst/>
          </a:prstGeom>
          <a:noFill/>
          <a:ln>
            <a:noFill/>
          </a:ln>
        </p:spPr>
      </p:pic>
      <p:pic>
        <p:nvPicPr>
          <p:cNvPr id="2078" name="Google Shape;2078;p58"/>
          <p:cNvPicPr preferRelativeResize="0"/>
          <p:nvPr/>
        </p:nvPicPr>
        <p:blipFill rotWithShape="1">
          <a:blip r:embed="rId4">
            <a:alphaModFix/>
          </a:blip>
          <a:srcRect b="36381" l="27233" r="36427" t="36386"/>
          <a:stretch/>
        </p:blipFill>
        <p:spPr>
          <a:xfrm>
            <a:off x="1461137" y="396088"/>
            <a:ext cx="509824" cy="531174"/>
          </a:xfrm>
          <a:prstGeom prst="rect">
            <a:avLst/>
          </a:prstGeom>
          <a:noFill/>
          <a:ln>
            <a:noFill/>
          </a:ln>
        </p:spPr>
      </p:pic>
      <p:pic>
        <p:nvPicPr>
          <p:cNvPr id="2079" name="Google Shape;2079;p58"/>
          <p:cNvPicPr preferRelativeResize="0"/>
          <p:nvPr/>
        </p:nvPicPr>
        <p:blipFill rotWithShape="1">
          <a:blip r:embed="rId5">
            <a:alphaModFix/>
          </a:blip>
          <a:srcRect b="36381" l="27233" r="36427" t="36386"/>
          <a:stretch/>
        </p:blipFill>
        <p:spPr>
          <a:xfrm>
            <a:off x="7542637" y="840688"/>
            <a:ext cx="509824" cy="531174"/>
          </a:xfrm>
          <a:prstGeom prst="rect">
            <a:avLst/>
          </a:prstGeom>
          <a:noFill/>
          <a:ln>
            <a:noFill/>
          </a:ln>
        </p:spPr>
      </p:pic>
      <p:pic>
        <p:nvPicPr>
          <p:cNvPr id="2080" name="Google Shape;2080;p58"/>
          <p:cNvPicPr preferRelativeResize="0"/>
          <p:nvPr/>
        </p:nvPicPr>
        <p:blipFill rotWithShape="1">
          <a:blip r:embed="rId6">
            <a:alphaModFix/>
          </a:blip>
          <a:srcRect b="28017" l="16559" r="16559" t="15530"/>
          <a:stretch/>
        </p:blipFill>
        <p:spPr>
          <a:xfrm>
            <a:off x="1461133" y="2176725"/>
            <a:ext cx="348107" cy="408300"/>
          </a:xfrm>
          <a:prstGeom prst="rect">
            <a:avLst/>
          </a:prstGeom>
          <a:noFill/>
          <a:ln>
            <a:noFill/>
          </a:ln>
        </p:spPr>
      </p:pic>
      <p:pic>
        <p:nvPicPr>
          <p:cNvPr id="2081" name="Google Shape;2081;p58"/>
          <p:cNvPicPr preferRelativeResize="0"/>
          <p:nvPr/>
        </p:nvPicPr>
        <p:blipFill rotWithShape="1">
          <a:blip r:embed="rId7">
            <a:alphaModFix/>
          </a:blip>
          <a:srcRect b="28017" l="16559" r="16559" t="15530"/>
          <a:stretch/>
        </p:blipFill>
        <p:spPr>
          <a:xfrm>
            <a:off x="3005658" y="335850"/>
            <a:ext cx="348107" cy="408300"/>
          </a:xfrm>
          <a:prstGeom prst="rect">
            <a:avLst/>
          </a:prstGeom>
          <a:noFill/>
          <a:ln>
            <a:noFill/>
          </a:ln>
        </p:spPr>
      </p:pic>
      <p:sp>
        <p:nvSpPr>
          <p:cNvPr id="2082" name="Google Shape;2082;p58"/>
          <p:cNvSpPr/>
          <p:nvPr/>
        </p:nvSpPr>
        <p:spPr>
          <a:xfrm>
            <a:off x="7751800" y="24819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8"/>
          <p:cNvSpPr/>
          <p:nvPr/>
        </p:nvSpPr>
        <p:spPr>
          <a:xfrm>
            <a:off x="2982663" y="4434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8"/>
          <p:cNvSpPr/>
          <p:nvPr/>
        </p:nvSpPr>
        <p:spPr>
          <a:xfrm>
            <a:off x="8392425" y="29561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8"/>
          <p:cNvSpPr/>
          <p:nvPr/>
        </p:nvSpPr>
        <p:spPr>
          <a:xfrm>
            <a:off x="7619975" y="428986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8"/>
          <p:cNvSpPr/>
          <p:nvPr/>
        </p:nvSpPr>
        <p:spPr>
          <a:xfrm>
            <a:off x="8346663" y="22167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8"/>
          <p:cNvSpPr/>
          <p:nvPr/>
        </p:nvSpPr>
        <p:spPr>
          <a:xfrm>
            <a:off x="6676575" y="6576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8"/>
          <p:cNvSpPr/>
          <p:nvPr/>
        </p:nvSpPr>
        <p:spPr>
          <a:xfrm>
            <a:off x="72679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9" name="Google Shape;2089;p58"/>
          <p:cNvPicPr preferRelativeResize="0"/>
          <p:nvPr/>
        </p:nvPicPr>
        <p:blipFill rotWithShape="1">
          <a:blip r:embed="rId7">
            <a:alphaModFix/>
          </a:blip>
          <a:srcRect b="28017" l="16559" r="16559" t="15530"/>
          <a:stretch/>
        </p:blipFill>
        <p:spPr>
          <a:xfrm>
            <a:off x="6096583" y="1318325"/>
            <a:ext cx="348107" cy="408300"/>
          </a:xfrm>
          <a:prstGeom prst="rect">
            <a:avLst/>
          </a:prstGeom>
          <a:noFill/>
          <a:ln>
            <a:noFill/>
          </a:ln>
        </p:spPr>
      </p:pic>
      <p:pic>
        <p:nvPicPr>
          <p:cNvPr id="2090" name="Google Shape;2090;p58"/>
          <p:cNvPicPr preferRelativeResize="0"/>
          <p:nvPr/>
        </p:nvPicPr>
        <p:blipFill rotWithShape="1">
          <a:blip r:embed="rId8">
            <a:alphaModFix/>
          </a:blip>
          <a:srcRect b="24089" l="37047" r="11360" t="13453"/>
          <a:stretch/>
        </p:blipFill>
        <p:spPr>
          <a:xfrm rot="2699986">
            <a:off x="8590032" y="-937561"/>
            <a:ext cx="1097809" cy="3198449"/>
          </a:xfrm>
          <a:prstGeom prst="rect">
            <a:avLst/>
          </a:prstGeom>
          <a:noFill/>
          <a:ln>
            <a:noFill/>
          </a:ln>
        </p:spPr>
      </p:pic>
      <p:pic>
        <p:nvPicPr>
          <p:cNvPr id="2091" name="Google Shape;2091;p58"/>
          <p:cNvPicPr preferRelativeResize="0"/>
          <p:nvPr/>
        </p:nvPicPr>
        <p:blipFill rotWithShape="1">
          <a:blip r:embed="rId9">
            <a:alphaModFix/>
          </a:blip>
          <a:srcRect b="29755" l="25795" r="9924" t="5965"/>
          <a:stretch/>
        </p:blipFill>
        <p:spPr>
          <a:xfrm rot="-800217">
            <a:off x="-114428" y="-1013782"/>
            <a:ext cx="1392400" cy="3350903"/>
          </a:xfrm>
          <a:prstGeom prst="rect">
            <a:avLst/>
          </a:prstGeom>
          <a:noFill/>
          <a:ln>
            <a:noFill/>
          </a:ln>
        </p:spPr>
      </p:pic>
      <p:pic>
        <p:nvPicPr>
          <p:cNvPr id="2092" name="Google Shape;2092;p58"/>
          <p:cNvPicPr preferRelativeResize="0"/>
          <p:nvPr/>
        </p:nvPicPr>
        <p:blipFill rotWithShape="1">
          <a:blip r:embed="rId10">
            <a:alphaModFix/>
          </a:blip>
          <a:srcRect b="23237" l="23243" r="23237" t="23243"/>
          <a:stretch/>
        </p:blipFill>
        <p:spPr>
          <a:xfrm rot="9640857">
            <a:off x="2095963" y="931015"/>
            <a:ext cx="1022946" cy="1421288"/>
          </a:xfrm>
          <a:prstGeom prst="rect">
            <a:avLst/>
          </a:prstGeom>
          <a:noFill/>
          <a:ln>
            <a:noFill/>
          </a:ln>
        </p:spPr>
      </p:pic>
      <p:grpSp>
        <p:nvGrpSpPr>
          <p:cNvPr id="2093" name="Google Shape;2093;p58"/>
          <p:cNvGrpSpPr/>
          <p:nvPr/>
        </p:nvGrpSpPr>
        <p:grpSpPr>
          <a:xfrm rot="-1188942">
            <a:off x="708260" y="3860943"/>
            <a:ext cx="1667421" cy="1830923"/>
            <a:chOff x="3295975" y="1708182"/>
            <a:chExt cx="1667400" cy="1830900"/>
          </a:xfrm>
        </p:grpSpPr>
        <p:sp>
          <p:nvSpPr>
            <p:cNvPr id="2094" name="Google Shape;2094;p58"/>
            <p:cNvSpPr/>
            <p:nvPr/>
          </p:nvSpPr>
          <p:spPr>
            <a:xfrm>
              <a:off x="3295975" y="1708182"/>
              <a:ext cx="1667400" cy="183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5" name="Google Shape;2095;p58"/>
            <p:cNvGrpSpPr/>
            <p:nvPr/>
          </p:nvGrpSpPr>
          <p:grpSpPr>
            <a:xfrm>
              <a:off x="3346852" y="1729255"/>
              <a:ext cx="1516891" cy="99600"/>
              <a:chOff x="3346852" y="1729255"/>
              <a:chExt cx="1516891" cy="99600"/>
            </a:xfrm>
          </p:grpSpPr>
          <p:sp>
            <p:nvSpPr>
              <p:cNvPr id="2096" name="Google Shape;2096;p58"/>
              <p:cNvSpPr/>
              <p:nvPr/>
            </p:nvSpPr>
            <p:spPr>
              <a:xfrm>
                <a:off x="3346852"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8"/>
              <p:cNvSpPr/>
              <p:nvPr/>
            </p:nvSpPr>
            <p:spPr>
              <a:xfrm>
                <a:off x="348858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8"/>
              <p:cNvSpPr/>
              <p:nvPr/>
            </p:nvSpPr>
            <p:spPr>
              <a:xfrm>
                <a:off x="363031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8"/>
              <p:cNvSpPr/>
              <p:nvPr/>
            </p:nvSpPr>
            <p:spPr>
              <a:xfrm>
                <a:off x="3772040"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8"/>
              <p:cNvSpPr/>
              <p:nvPr/>
            </p:nvSpPr>
            <p:spPr>
              <a:xfrm>
                <a:off x="3913769"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8"/>
              <p:cNvSpPr/>
              <p:nvPr/>
            </p:nvSpPr>
            <p:spPr>
              <a:xfrm>
                <a:off x="4055498"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8"/>
              <p:cNvSpPr/>
              <p:nvPr/>
            </p:nvSpPr>
            <p:spPr>
              <a:xfrm>
                <a:off x="4197227"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8"/>
              <p:cNvSpPr/>
              <p:nvPr/>
            </p:nvSpPr>
            <p:spPr>
              <a:xfrm>
                <a:off x="4338956"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8"/>
              <p:cNvSpPr/>
              <p:nvPr/>
            </p:nvSpPr>
            <p:spPr>
              <a:xfrm>
                <a:off x="4480685"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8"/>
              <p:cNvSpPr/>
              <p:nvPr/>
            </p:nvSpPr>
            <p:spPr>
              <a:xfrm>
                <a:off x="4622414"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8"/>
              <p:cNvSpPr/>
              <p:nvPr/>
            </p:nvSpPr>
            <p:spPr>
              <a:xfrm>
                <a:off x="4764143"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59"/>
          <p:cNvSpPr txBox="1"/>
          <p:nvPr>
            <p:ph idx="5" type="subTitle"/>
          </p:nvPr>
        </p:nvSpPr>
        <p:spPr>
          <a:xfrm>
            <a:off x="4954771" y="3681425"/>
            <a:ext cx="15225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Bay Area high school student</a:t>
            </a:r>
            <a:endParaRPr/>
          </a:p>
        </p:txBody>
      </p:sp>
      <p:sp>
        <p:nvSpPr>
          <p:cNvPr id="2112" name="Google Shape;2112;p59"/>
          <p:cNvSpPr txBox="1"/>
          <p:nvPr>
            <p:ph type="title"/>
          </p:nvPr>
        </p:nvSpPr>
        <p:spPr>
          <a:xfrm>
            <a:off x="550125" y="3300425"/>
            <a:ext cx="23364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ALAN</a:t>
            </a:r>
            <a:endParaRPr sz="2500"/>
          </a:p>
        </p:txBody>
      </p:sp>
      <p:sp>
        <p:nvSpPr>
          <p:cNvPr id="2113" name="Google Shape;2113;p59"/>
          <p:cNvSpPr txBox="1"/>
          <p:nvPr>
            <p:ph idx="1" type="subTitle"/>
          </p:nvPr>
        </p:nvSpPr>
        <p:spPr>
          <a:xfrm>
            <a:off x="957074" y="3681413"/>
            <a:ext cx="15225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Philly high school student</a:t>
            </a:r>
            <a:endParaRPr/>
          </a:p>
        </p:txBody>
      </p:sp>
      <p:sp>
        <p:nvSpPr>
          <p:cNvPr id="2114" name="Google Shape;2114;p59"/>
          <p:cNvSpPr txBox="1"/>
          <p:nvPr>
            <p:ph idx="2" type="title"/>
          </p:nvPr>
        </p:nvSpPr>
        <p:spPr>
          <a:xfrm>
            <a:off x="2517150" y="3300413"/>
            <a:ext cx="23364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LUKE</a:t>
            </a:r>
            <a:endParaRPr sz="2500"/>
          </a:p>
        </p:txBody>
      </p:sp>
      <p:sp>
        <p:nvSpPr>
          <p:cNvPr id="2115" name="Google Shape;2115;p59"/>
          <p:cNvSpPr txBox="1"/>
          <p:nvPr>
            <p:ph idx="3" type="subTitle"/>
          </p:nvPr>
        </p:nvSpPr>
        <p:spPr>
          <a:xfrm>
            <a:off x="2924110" y="3681425"/>
            <a:ext cx="15225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NYC high school student</a:t>
            </a:r>
            <a:endParaRPr/>
          </a:p>
        </p:txBody>
      </p:sp>
      <p:sp>
        <p:nvSpPr>
          <p:cNvPr id="2116" name="Google Shape;2116;p59"/>
          <p:cNvSpPr txBox="1"/>
          <p:nvPr>
            <p:ph idx="4" type="title"/>
          </p:nvPr>
        </p:nvSpPr>
        <p:spPr>
          <a:xfrm>
            <a:off x="4484175" y="3300413"/>
            <a:ext cx="23364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SAWYER</a:t>
            </a:r>
            <a:endParaRPr sz="2500"/>
          </a:p>
        </p:txBody>
      </p:sp>
      <p:pic>
        <p:nvPicPr>
          <p:cNvPr id="2117" name="Google Shape;2117;p59"/>
          <p:cNvPicPr preferRelativeResize="0"/>
          <p:nvPr/>
        </p:nvPicPr>
        <p:blipFill rotWithShape="1">
          <a:blip r:embed="rId4">
            <a:alphaModFix/>
          </a:blip>
          <a:srcRect b="11775" l="19123" r="19129" t="17588"/>
          <a:stretch/>
        </p:blipFill>
        <p:spPr>
          <a:xfrm>
            <a:off x="1066125" y="1865110"/>
            <a:ext cx="1304400" cy="1247100"/>
          </a:xfrm>
          <a:prstGeom prst="ellipse">
            <a:avLst/>
          </a:prstGeom>
          <a:noFill/>
          <a:ln cap="flat" cmpd="sng" w="76200">
            <a:solidFill>
              <a:schemeClr val="accent1"/>
            </a:solidFill>
            <a:prstDash val="solid"/>
            <a:round/>
            <a:headEnd len="sm" w="sm" type="none"/>
            <a:tailEnd len="sm" w="sm" type="none"/>
          </a:ln>
        </p:spPr>
      </p:pic>
      <p:pic>
        <p:nvPicPr>
          <p:cNvPr id="2118" name="Google Shape;2118;p59"/>
          <p:cNvPicPr preferRelativeResize="0"/>
          <p:nvPr/>
        </p:nvPicPr>
        <p:blipFill rotWithShape="1">
          <a:blip r:embed="rId5">
            <a:alphaModFix/>
          </a:blip>
          <a:srcRect b="2426" l="11473" r="11473" t="2435"/>
          <a:stretch/>
        </p:blipFill>
        <p:spPr>
          <a:xfrm>
            <a:off x="3033156" y="1865110"/>
            <a:ext cx="1304400" cy="1247100"/>
          </a:xfrm>
          <a:prstGeom prst="ellipse">
            <a:avLst/>
          </a:prstGeom>
          <a:noFill/>
          <a:ln cap="flat" cmpd="sng" w="76200">
            <a:solidFill>
              <a:schemeClr val="accent1"/>
            </a:solidFill>
            <a:prstDash val="solid"/>
            <a:round/>
            <a:headEnd len="sm" w="sm" type="none"/>
            <a:tailEnd len="sm" w="sm" type="none"/>
          </a:ln>
        </p:spPr>
      </p:pic>
      <p:pic>
        <p:nvPicPr>
          <p:cNvPr id="2119" name="Google Shape;2119;p59"/>
          <p:cNvPicPr preferRelativeResize="0"/>
          <p:nvPr/>
        </p:nvPicPr>
        <p:blipFill rotWithShape="1">
          <a:blip r:embed="rId6">
            <a:alphaModFix/>
          </a:blip>
          <a:srcRect b="14148" l="0" r="0" t="2524"/>
          <a:stretch/>
        </p:blipFill>
        <p:spPr>
          <a:xfrm>
            <a:off x="5000187" y="1865100"/>
            <a:ext cx="1304400" cy="1247100"/>
          </a:xfrm>
          <a:prstGeom prst="ellipse">
            <a:avLst/>
          </a:prstGeom>
          <a:noFill/>
          <a:ln cap="flat" cmpd="sng" w="76200">
            <a:solidFill>
              <a:schemeClr val="dk2"/>
            </a:solidFill>
            <a:prstDash val="solid"/>
            <a:round/>
            <a:headEnd len="sm" w="sm" type="none"/>
            <a:tailEnd len="sm" w="sm" type="none"/>
          </a:ln>
        </p:spPr>
      </p:pic>
      <p:sp>
        <p:nvSpPr>
          <p:cNvPr id="2120" name="Google Shape;2120;p59"/>
          <p:cNvSpPr/>
          <p:nvPr/>
        </p:nvSpPr>
        <p:spPr>
          <a:xfrm>
            <a:off x="1417038" y="84345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9"/>
          <p:cNvSpPr/>
          <p:nvPr/>
        </p:nvSpPr>
        <p:spPr>
          <a:xfrm>
            <a:off x="3464763" y="1038100"/>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9"/>
          <p:cNvSpPr/>
          <p:nvPr/>
        </p:nvSpPr>
        <p:spPr>
          <a:xfrm>
            <a:off x="8476125" y="252435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9"/>
          <p:cNvSpPr/>
          <p:nvPr/>
        </p:nvSpPr>
        <p:spPr>
          <a:xfrm>
            <a:off x="6125363" y="4557738"/>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p:nvPr/>
        </p:nvSpPr>
        <p:spPr>
          <a:xfrm>
            <a:off x="5988275" y="843450"/>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9"/>
          <p:cNvSpPr/>
          <p:nvPr/>
        </p:nvSpPr>
        <p:spPr>
          <a:xfrm>
            <a:off x="8346675" y="43205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9"/>
          <p:cNvSpPr/>
          <p:nvPr/>
        </p:nvSpPr>
        <p:spPr>
          <a:xfrm rot="-452696">
            <a:off x="1415519" y="4603868"/>
            <a:ext cx="45696" cy="4569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7" name="Google Shape;2127;p59"/>
          <p:cNvPicPr preferRelativeResize="0"/>
          <p:nvPr/>
        </p:nvPicPr>
        <p:blipFill rotWithShape="1">
          <a:blip r:embed="rId7">
            <a:alphaModFix/>
          </a:blip>
          <a:srcRect b="15613" l="14758" r="14758" t="10635"/>
          <a:stretch/>
        </p:blipFill>
        <p:spPr>
          <a:xfrm>
            <a:off x="6925887" y="1865100"/>
            <a:ext cx="1304400" cy="1247100"/>
          </a:xfrm>
          <a:prstGeom prst="ellipse">
            <a:avLst/>
          </a:prstGeom>
          <a:noFill/>
          <a:ln cap="flat" cmpd="sng" w="76200">
            <a:solidFill>
              <a:schemeClr val="accent1"/>
            </a:solidFill>
            <a:prstDash val="solid"/>
            <a:round/>
            <a:headEnd len="sm" w="sm" type="none"/>
            <a:tailEnd len="sm" w="sm" type="none"/>
          </a:ln>
        </p:spPr>
      </p:pic>
      <p:sp>
        <p:nvSpPr>
          <p:cNvPr id="2128" name="Google Shape;2128;p59"/>
          <p:cNvSpPr txBox="1"/>
          <p:nvPr>
            <p:ph idx="5" type="subTitle"/>
          </p:nvPr>
        </p:nvSpPr>
        <p:spPr>
          <a:xfrm>
            <a:off x="6858156" y="3681425"/>
            <a:ext cx="15225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Spokane high school student</a:t>
            </a:r>
            <a:endParaRPr/>
          </a:p>
        </p:txBody>
      </p:sp>
      <p:sp>
        <p:nvSpPr>
          <p:cNvPr id="2129" name="Google Shape;2129;p59"/>
          <p:cNvSpPr txBox="1"/>
          <p:nvPr>
            <p:ph idx="4" type="title"/>
          </p:nvPr>
        </p:nvSpPr>
        <p:spPr>
          <a:xfrm>
            <a:off x="6409875" y="3300413"/>
            <a:ext cx="23364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NATASHA</a:t>
            </a:r>
            <a:endParaRPr sz="2500"/>
          </a:p>
        </p:txBody>
      </p:sp>
      <p:pic>
        <p:nvPicPr>
          <p:cNvPr id="2130" name="Google Shape;2130;p59"/>
          <p:cNvPicPr preferRelativeResize="0"/>
          <p:nvPr/>
        </p:nvPicPr>
        <p:blipFill>
          <a:blip r:embed="rId8">
            <a:alphaModFix/>
          </a:blip>
          <a:stretch>
            <a:fillRect/>
          </a:stretch>
        </p:blipFill>
        <p:spPr>
          <a:xfrm>
            <a:off x="2051675" y="260325"/>
            <a:ext cx="5238526" cy="686550"/>
          </a:xfrm>
          <a:prstGeom prst="rect">
            <a:avLst/>
          </a:prstGeom>
          <a:noFill/>
          <a:ln>
            <a:noFill/>
          </a:ln>
        </p:spPr>
      </p:pic>
      <p:pic>
        <p:nvPicPr>
          <p:cNvPr id="2131" name="Google Shape;2131;p59"/>
          <p:cNvPicPr preferRelativeResize="0"/>
          <p:nvPr/>
        </p:nvPicPr>
        <p:blipFill rotWithShape="1">
          <a:blip r:embed="rId8">
            <a:alphaModFix/>
          </a:blip>
          <a:srcRect b="47126" l="0" r="0" t="0"/>
          <a:stretch/>
        </p:blipFill>
        <p:spPr>
          <a:xfrm>
            <a:off x="3209075" y="942875"/>
            <a:ext cx="641275" cy="363000"/>
          </a:xfrm>
          <a:prstGeom prst="rect">
            <a:avLst/>
          </a:prstGeom>
          <a:noFill/>
          <a:ln>
            <a:noFill/>
          </a:ln>
        </p:spPr>
      </p:pic>
      <p:pic>
        <p:nvPicPr>
          <p:cNvPr id="2132" name="Google Shape;2132;p59"/>
          <p:cNvPicPr preferRelativeResize="0"/>
          <p:nvPr/>
        </p:nvPicPr>
        <p:blipFill rotWithShape="1">
          <a:blip r:embed="rId8">
            <a:alphaModFix/>
          </a:blip>
          <a:srcRect b="47126" l="0" r="0" t="0"/>
          <a:stretch/>
        </p:blipFill>
        <p:spPr>
          <a:xfrm>
            <a:off x="5732575" y="768750"/>
            <a:ext cx="641275" cy="363000"/>
          </a:xfrm>
          <a:prstGeom prst="rect">
            <a:avLst/>
          </a:prstGeom>
          <a:noFill/>
          <a:ln>
            <a:noFill/>
          </a:ln>
        </p:spPr>
      </p:pic>
      <p:sp>
        <p:nvSpPr>
          <p:cNvPr id="2133" name="Google Shape;2133;p59"/>
          <p:cNvSpPr txBox="1"/>
          <p:nvPr>
            <p:ph idx="6"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PARTICIPANTS: </a:t>
            </a:r>
            <a:r>
              <a:rPr lang="en">
                <a:solidFill>
                  <a:schemeClr val="dk2"/>
                </a:solidFill>
              </a:rPr>
              <a:t>STUDENTS</a:t>
            </a:r>
            <a:endParaRPr>
              <a:solidFill>
                <a:schemeClr val="dk2"/>
              </a:solidFill>
            </a:endParaRPr>
          </a:p>
        </p:txBody>
      </p:sp>
      <p:sp>
        <p:nvSpPr>
          <p:cNvPr id="2134" name="Google Shape;2134;p59"/>
          <p:cNvSpPr txBox="1"/>
          <p:nvPr/>
        </p:nvSpPr>
        <p:spPr>
          <a:xfrm>
            <a:off x="963675" y="1038100"/>
            <a:ext cx="74145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Rubik"/>
                <a:ea typeface="Rubik"/>
                <a:cs typeface="Rubik"/>
                <a:sym typeface="Rubik"/>
              </a:rPr>
              <a:t>Recruited via snowball recruitment and cold-approaches. Compensated with appreciation. Blue circles conducted via Zoom.</a:t>
            </a:r>
            <a:endParaRPr b="1" sz="1200">
              <a:solidFill>
                <a:schemeClr val="dk2"/>
              </a:solidFill>
              <a:latin typeface="Rubik"/>
              <a:ea typeface="Rubik"/>
              <a:cs typeface="Rubik"/>
              <a:sym typeface="Rubik"/>
            </a:endParaRPr>
          </a:p>
          <a:p>
            <a:pPr indent="0" lvl="0" marL="0" rtl="0" algn="ctr">
              <a:spcBef>
                <a:spcPts val="0"/>
              </a:spcBef>
              <a:spcAft>
                <a:spcPts val="0"/>
              </a:spcAft>
              <a:buNone/>
            </a:pPr>
            <a:r>
              <a:t/>
            </a:r>
            <a:endParaRPr b="1" sz="1200">
              <a:solidFill>
                <a:schemeClr val="dk1"/>
              </a:solidFill>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60"/>
          <p:cNvSpPr txBox="1"/>
          <p:nvPr>
            <p:ph idx="5" type="subTitle"/>
          </p:nvPr>
        </p:nvSpPr>
        <p:spPr>
          <a:xfrm>
            <a:off x="4954771" y="3681425"/>
            <a:ext cx="15225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Seattle teacher</a:t>
            </a:r>
            <a:endParaRPr/>
          </a:p>
        </p:txBody>
      </p:sp>
      <p:sp>
        <p:nvSpPr>
          <p:cNvPr id="2140" name="Google Shape;2140;p60"/>
          <p:cNvSpPr txBox="1"/>
          <p:nvPr>
            <p:ph idx="2" type="title"/>
          </p:nvPr>
        </p:nvSpPr>
        <p:spPr>
          <a:xfrm>
            <a:off x="2517150" y="3300413"/>
            <a:ext cx="23364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NICO</a:t>
            </a:r>
            <a:endParaRPr sz="2500"/>
          </a:p>
        </p:txBody>
      </p:sp>
      <p:sp>
        <p:nvSpPr>
          <p:cNvPr id="2141" name="Google Shape;2141;p60"/>
          <p:cNvSpPr txBox="1"/>
          <p:nvPr>
            <p:ph idx="3" type="subTitle"/>
          </p:nvPr>
        </p:nvSpPr>
        <p:spPr>
          <a:xfrm>
            <a:off x="2924110" y="3681425"/>
            <a:ext cx="15225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Bay Area professor</a:t>
            </a:r>
            <a:endParaRPr/>
          </a:p>
        </p:txBody>
      </p:sp>
      <p:sp>
        <p:nvSpPr>
          <p:cNvPr id="2142" name="Google Shape;2142;p60"/>
          <p:cNvSpPr txBox="1"/>
          <p:nvPr>
            <p:ph idx="4" type="title"/>
          </p:nvPr>
        </p:nvSpPr>
        <p:spPr>
          <a:xfrm>
            <a:off x="4484175" y="3300413"/>
            <a:ext cx="23364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CALLIE</a:t>
            </a:r>
            <a:endParaRPr sz="2500"/>
          </a:p>
        </p:txBody>
      </p:sp>
      <p:pic>
        <p:nvPicPr>
          <p:cNvPr id="2143" name="Google Shape;2143;p60"/>
          <p:cNvPicPr preferRelativeResize="0"/>
          <p:nvPr/>
        </p:nvPicPr>
        <p:blipFill rotWithShape="1">
          <a:blip r:embed="rId3">
            <a:alphaModFix/>
          </a:blip>
          <a:srcRect b="33640" l="11241" r="21117" t="1951"/>
          <a:stretch/>
        </p:blipFill>
        <p:spPr>
          <a:xfrm>
            <a:off x="3033156" y="1865110"/>
            <a:ext cx="1304400" cy="1247100"/>
          </a:xfrm>
          <a:prstGeom prst="ellipse">
            <a:avLst/>
          </a:prstGeom>
          <a:noFill/>
          <a:ln cap="flat" cmpd="sng" w="76200">
            <a:solidFill>
              <a:schemeClr val="dk2"/>
            </a:solidFill>
            <a:prstDash val="solid"/>
            <a:round/>
            <a:headEnd len="sm" w="sm" type="none"/>
            <a:tailEnd len="sm" w="sm" type="none"/>
          </a:ln>
        </p:spPr>
      </p:pic>
      <p:pic>
        <p:nvPicPr>
          <p:cNvPr id="2144" name="Google Shape;2144;p60"/>
          <p:cNvPicPr preferRelativeResize="0"/>
          <p:nvPr/>
        </p:nvPicPr>
        <p:blipFill rotWithShape="1">
          <a:blip r:embed="rId4">
            <a:alphaModFix/>
          </a:blip>
          <a:srcRect b="4027" l="8881" r="8881" t="4027"/>
          <a:stretch/>
        </p:blipFill>
        <p:spPr>
          <a:xfrm>
            <a:off x="5000187" y="1865100"/>
            <a:ext cx="1304400" cy="1247100"/>
          </a:xfrm>
          <a:prstGeom prst="ellipse">
            <a:avLst/>
          </a:prstGeom>
          <a:noFill/>
          <a:ln cap="flat" cmpd="sng" w="76200">
            <a:solidFill>
              <a:schemeClr val="accent1"/>
            </a:solidFill>
            <a:prstDash val="solid"/>
            <a:round/>
            <a:headEnd len="sm" w="sm" type="none"/>
            <a:tailEnd len="sm" w="sm" type="none"/>
          </a:ln>
        </p:spPr>
      </p:pic>
      <p:sp>
        <p:nvSpPr>
          <p:cNvPr id="2145" name="Google Shape;2145;p60"/>
          <p:cNvSpPr/>
          <p:nvPr/>
        </p:nvSpPr>
        <p:spPr>
          <a:xfrm>
            <a:off x="1417038" y="84345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0"/>
          <p:cNvSpPr/>
          <p:nvPr/>
        </p:nvSpPr>
        <p:spPr>
          <a:xfrm>
            <a:off x="3464763" y="1038100"/>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0"/>
          <p:cNvSpPr/>
          <p:nvPr/>
        </p:nvSpPr>
        <p:spPr>
          <a:xfrm>
            <a:off x="8476125" y="252435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0"/>
          <p:cNvSpPr/>
          <p:nvPr/>
        </p:nvSpPr>
        <p:spPr>
          <a:xfrm>
            <a:off x="6125363" y="4557738"/>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0"/>
          <p:cNvSpPr/>
          <p:nvPr/>
        </p:nvSpPr>
        <p:spPr>
          <a:xfrm>
            <a:off x="5988275" y="843450"/>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0"/>
          <p:cNvSpPr/>
          <p:nvPr/>
        </p:nvSpPr>
        <p:spPr>
          <a:xfrm>
            <a:off x="8346675" y="43205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0"/>
          <p:cNvSpPr/>
          <p:nvPr/>
        </p:nvSpPr>
        <p:spPr>
          <a:xfrm rot="-452696">
            <a:off x="1415519" y="4603868"/>
            <a:ext cx="45696" cy="4569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2" name="Google Shape;2152;p60"/>
          <p:cNvPicPr preferRelativeResize="0"/>
          <p:nvPr/>
        </p:nvPicPr>
        <p:blipFill>
          <a:blip r:embed="rId5">
            <a:alphaModFix/>
          </a:blip>
          <a:stretch>
            <a:fillRect/>
          </a:stretch>
        </p:blipFill>
        <p:spPr>
          <a:xfrm>
            <a:off x="2051675" y="260325"/>
            <a:ext cx="5238526" cy="686550"/>
          </a:xfrm>
          <a:prstGeom prst="rect">
            <a:avLst/>
          </a:prstGeom>
          <a:noFill/>
          <a:ln>
            <a:noFill/>
          </a:ln>
        </p:spPr>
      </p:pic>
      <p:pic>
        <p:nvPicPr>
          <p:cNvPr id="2153" name="Google Shape;2153;p60"/>
          <p:cNvPicPr preferRelativeResize="0"/>
          <p:nvPr/>
        </p:nvPicPr>
        <p:blipFill rotWithShape="1">
          <a:blip r:embed="rId5">
            <a:alphaModFix/>
          </a:blip>
          <a:srcRect b="47126" l="0" r="0" t="0"/>
          <a:stretch/>
        </p:blipFill>
        <p:spPr>
          <a:xfrm>
            <a:off x="3209075" y="942875"/>
            <a:ext cx="641275" cy="363000"/>
          </a:xfrm>
          <a:prstGeom prst="rect">
            <a:avLst/>
          </a:prstGeom>
          <a:noFill/>
          <a:ln>
            <a:noFill/>
          </a:ln>
        </p:spPr>
      </p:pic>
      <p:pic>
        <p:nvPicPr>
          <p:cNvPr id="2154" name="Google Shape;2154;p60"/>
          <p:cNvPicPr preferRelativeResize="0"/>
          <p:nvPr/>
        </p:nvPicPr>
        <p:blipFill rotWithShape="1">
          <a:blip r:embed="rId5">
            <a:alphaModFix/>
          </a:blip>
          <a:srcRect b="47126" l="0" r="0" t="0"/>
          <a:stretch/>
        </p:blipFill>
        <p:spPr>
          <a:xfrm>
            <a:off x="5732575" y="768750"/>
            <a:ext cx="641275" cy="363000"/>
          </a:xfrm>
          <a:prstGeom prst="rect">
            <a:avLst/>
          </a:prstGeom>
          <a:noFill/>
          <a:ln>
            <a:noFill/>
          </a:ln>
        </p:spPr>
      </p:pic>
      <p:sp>
        <p:nvSpPr>
          <p:cNvPr id="2155" name="Google Shape;2155;p60"/>
          <p:cNvSpPr txBox="1"/>
          <p:nvPr>
            <p:ph idx="6"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PARTICIPANTS: </a:t>
            </a:r>
            <a:r>
              <a:rPr lang="en">
                <a:solidFill>
                  <a:schemeClr val="dk2"/>
                </a:solidFill>
              </a:rPr>
              <a:t>TEACHERS</a:t>
            </a:r>
            <a:endParaRPr>
              <a:solidFill>
                <a:schemeClr val="dk2"/>
              </a:solidFill>
            </a:endParaRPr>
          </a:p>
        </p:txBody>
      </p:sp>
      <p:sp>
        <p:nvSpPr>
          <p:cNvPr id="2156" name="Google Shape;2156;p60"/>
          <p:cNvSpPr txBox="1"/>
          <p:nvPr/>
        </p:nvSpPr>
        <p:spPr>
          <a:xfrm>
            <a:off x="963675" y="1038100"/>
            <a:ext cx="74145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2"/>
                </a:solidFill>
                <a:latin typeface="Rubik"/>
                <a:ea typeface="Rubik"/>
                <a:cs typeface="Rubik"/>
                <a:sym typeface="Rubik"/>
              </a:rPr>
              <a:t>Recruited via snowball recruitment and cold-approaches. Compensated with appreciation. Blue circles conducted via Zoom.</a:t>
            </a:r>
            <a:endParaRPr b="1" sz="1200">
              <a:solidFill>
                <a:schemeClr val="dk2"/>
              </a:solidFill>
              <a:latin typeface="Rubik"/>
              <a:ea typeface="Rubik"/>
              <a:cs typeface="Rubik"/>
              <a:sym typeface="Rubik"/>
            </a:endParaRPr>
          </a:p>
          <a:p>
            <a:pPr indent="0" lvl="0" marL="0" rtl="0" algn="ctr">
              <a:spcBef>
                <a:spcPts val="0"/>
              </a:spcBef>
              <a:spcAft>
                <a:spcPts val="0"/>
              </a:spcAft>
              <a:buNone/>
            </a:pPr>
            <a:r>
              <a:t/>
            </a:r>
            <a:endParaRPr b="1" sz="1200">
              <a:solidFill>
                <a:schemeClr val="dk1"/>
              </a:solidFill>
              <a:latin typeface="Rubik"/>
              <a:ea typeface="Rubik"/>
              <a:cs typeface="Rubik"/>
              <a:sym typeface="Rubi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61"/>
          <p:cNvSpPr txBox="1"/>
          <p:nvPr>
            <p:ph idx="6"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ROLES</a:t>
            </a:r>
            <a:endParaRPr/>
          </a:p>
        </p:txBody>
      </p:sp>
      <p:sp>
        <p:nvSpPr>
          <p:cNvPr id="2162" name="Google Shape;2162;p61"/>
          <p:cNvSpPr txBox="1"/>
          <p:nvPr>
            <p:ph type="title"/>
          </p:nvPr>
        </p:nvSpPr>
        <p:spPr>
          <a:xfrm>
            <a:off x="550125" y="3224225"/>
            <a:ext cx="23364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FACILITATOR</a:t>
            </a:r>
            <a:endParaRPr sz="2500"/>
          </a:p>
        </p:txBody>
      </p:sp>
      <p:sp>
        <p:nvSpPr>
          <p:cNvPr id="2163" name="Google Shape;2163;p61"/>
          <p:cNvSpPr txBox="1"/>
          <p:nvPr>
            <p:ph idx="2" type="title"/>
          </p:nvPr>
        </p:nvSpPr>
        <p:spPr>
          <a:xfrm>
            <a:off x="2517150" y="3224213"/>
            <a:ext cx="23364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NOTETAKER</a:t>
            </a:r>
            <a:endParaRPr sz="2500"/>
          </a:p>
        </p:txBody>
      </p:sp>
      <p:sp>
        <p:nvSpPr>
          <p:cNvPr id="2164" name="Google Shape;2164;p61"/>
          <p:cNvSpPr txBox="1"/>
          <p:nvPr>
            <p:ph idx="4" type="title"/>
          </p:nvPr>
        </p:nvSpPr>
        <p:spPr>
          <a:xfrm>
            <a:off x="4463500" y="3358929"/>
            <a:ext cx="2336400" cy="58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FACILITATOR/</a:t>
            </a:r>
            <a:endParaRPr sz="2500"/>
          </a:p>
          <a:p>
            <a:pPr indent="0" lvl="0" marL="0" rtl="0" algn="ctr">
              <a:spcBef>
                <a:spcPts val="0"/>
              </a:spcBef>
              <a:spcAft>
                <a:spcPts val="0"/>
              </a:spcAft>
              <a:buNone/>
            </a:pPr>
            <a:r>
              <a:rPr lang="en" sz="2500"/>
              <a:t>NOTETAKER</a:t>
            </a:r>
            <a:endParaRPr sz="2500"/>
          </a:p>
        </p:txBody>
      </p:sp>
      <p:sp>
        <p:nvSpPr>
          <p:cNvPr id="2165" name="Google Shape;2165;p61"/>
          <p:cNvSpPr/>
          <p:nvPr/>
        </p:nvSpPr>
        <p:spPr>
          <a:xfrm>
            <a:off x="1417038" y="84345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1"/>
          <p:cNvSpPr/>
          <p:nvPr/>
        </p:nvSpPr>
        <p:spPr>
          <a:xfrm>
            <a:off x="3464763" y="1038100"/>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1"/>
          <p:cNvSpPr/>
          <p:nvPr/>
        </p:nvSpPr>
        <p:spPr>
          <a:xfrm>
            <a:off x="8476125" y="252435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1"/>
          <p:cNvSpPr/>
          <p:nvPr/>
        </p:nvSpPr>
        <p:spPr>
          <a:xfrm>
            <a:off x="6125363" y="4557738"/>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1"/>
          <p:cNvSpPr/>
          <p:nvPr/>
        </p:nvSpPr>
        <p:spPr>
          <a:xfrm>
            <a:off x="5988275" y="843450"/>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1"/>
          <p:cNvSpPr/>
          <p:nvPr/>
        </p:nvSpPr>
        <p:spPr>
          <a:xfrm>
            <a:off x="8346675" y="43205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1"/>
          <p:cNvSpPr/>
          <p:nvPr/>
        </p:nvSpPr>
        <p:spPr>
          <a:xfrm rot="-452696">
            <a:off x="1415519" y="4603868"/>
            <a:ext cx="45696" cy="45696"/>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1"/>
          <p:cNvSpPr txBox="1"/>
          <p:nvPr>
            <p:ph idx="4" type="title"/>
          </p:nvPr>
        </p:nvSpPr>
        <p:spPr>
          <a:xfrm>
            <a:off x="6409875" y="3224213"/>
            <a:ext cx="23364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COMPUTER</a:t>
            </a:r>
            <a:endParaRPr sz="2500"/>
          </a:p>
        </p:txBody>
      </p:sp>
      <p:pic>
        <p:nvPicPr>
          <p:cNvPr id="2173" name="Google Shape;2173;p61"/>
          <p:cNvPicPr preferRelativeResize="0"/>
          <p:nvPr/>
        </p:nvPicPr>
        <p:blipFill rotWithShape="1">
          <a:blip r:embed="rId3">
            <a:alphaModFix/>
          </a:blip>
          <a:srcRect b="4908" l="4943" r="4014" t="4199"/>
          <a:stretch/>
        </p:blipFill>
        <p:spPr>
          <a:xfrm>
            <a:off x="3067061" y="1798791"/>
            <a:ext cx="1236600" cy="1227300"/>
          </a:xfrm>
          <a:prstGeom prst="ellipse">
            <a:avLst/>
          </a:prstGeom>
          <a:noFill/>
          <a:ln cap="flat" cmpd="sng" w="76200">
            <a:solidFill>
              <a:schemeClr val="accent1"/>
            </a:solidFill>
            <a:prstDash val="solid"/>
            <a:round/>
            <a:headEnd len="sm" w="sm" type="none"/>
            <a:tailEnd len="sm" w="sm" type="none"/>
          </a:ln>
        </p:spPr>
      </p:pic>
      <p:pic>
        <p:nvPicPr>
          <p:cNvPr id="2174" name="Google Shape;2174;p61"/>
          <p:cNvPicPr preferRelativeResize="0"/>
          <p:nvPr/>
        </p:nvPicPr>
        <p:blipFill rotWithShape="1">
          <a:blip r:embed="rId4">
            <a:alphaModFix/>
          </a:blip>
          <a:srcRect b="0" l="18020" r="18192" t="0"/>
          <a:stretch/>
        </p:blipFill>
        <p:spPr>
          <a:xfrm>
            <a:off x="6967210" y="1788888"/>
            <a:ext cx="1236600" cy="1247100"/>
          </a:xfrm>
          <a:prstGeom prst="ellipse">
            <a:avLst/>
          </a:prstGeom>
          <a:noFill/>
          <a:ln cap="flat" cmpd="sng" w="76200">
            <a:solidFill>
              <a:schemeClr val="accent1"/>
            </a:solidFill>
            <a:prstDash val="solid"/>
            <a:round/>
            <a:headEnd len="sm" w="sm" type="none"/>
            <a:tailEnd len="sm" w="sm" type="none"/>
          </a:ln>
        </p:spPr>
      </p:pic>
      <p:pic>
        <p:nvPicPr>
          <p:cNvPr id="2175" name="Google Shape;2175;p61"/>
          <p:cNvPicPr preferRelativeResize="0"/>
          <p:nvPr/>
        </p:nvPicPr>
        <p:blipFill rotWithShape="1">
          <a:blip r:embed="rId5">
            <a:alphaModFix/>
          </a:blip>
          <a:srcRect b="5798" l="9090" r="9082" t="5807"/>
          <a:stretch/>
        </p:blipFill>
        <p:spPr>
          <a:xfrm>
            <a:off x="1100025" y="1788901"/>
            <a:ext cx="1236600" cy="1247100"/>
          </a:xfrm>
          <a:prstGeom prst="ellipse">
            <a:avLst/>
          </a:prstGeom>
          <a:noFill/>
          <a:ln cap="flat" cmpd="sng" w="76200">
            <a:solidFill>
              <a:schemeClr val="accent1"/>
            </a:solidFill>
            <a:prstDash val="solid"/>
            <a:round/>
            <a:headEnd len="sm" w="sm" type="none"/>
            <a:tailEnd len="sm" w="sm" type="none"/>
          </a:ln>
        </p:spPr>
      </p:pic>
      <p:pic>
        <p:nvPicPr>
          <p:cNvPr id="2176" name="Google Shape;2176;p61"/>
          <p:cNvPicPr preferRelativeResize="0"/>
          <p:nvPr/>
        </p:nvPicPr>
        <p:blipFill rotWithShape="1">
          <a:blip r:embed="rId6">
            <a:alphaModFix/>
          </a:blip>
          <a:srcRect b="4922" l="3832" r="6408" t="7641"/>
          <a:stretch/>
        </p:blipFill>
        <p:spPr>
          <a:xfrm>
            <a:off x="5013409" y="1795947"/>
            <a:ext cx="1236600" cy="1233000"/>
          </a:xfrm>
          <a:prstGeom prst="ellipse">
            <a:avLst/>
          </a:prstGeom>
          <a:noFill/>
          <a:ln cap="flat" cmpd="sng" w="76200">
            <a:solidFill>
              <a:schemeClr val="accent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grpSp>
        <p:nvGrpSpPr>
          <p:cNvPr id="2181" name="Google Shape;2181;p62"/>
          <p:cNvGrpSpPr/>
          <p:nvPr/>
        </p:nvGrpSpPr>
        <p:grpSpPr>
          <a:xfrm>
            <a:off x="3364325" y="1639807"/>
            <a:ext cx="1667400" cy="1830900"/>
            <a:chOff x="3295975" y="1708182"/>
            <a:chExt cx="1667400" cy="1830900"/>
          </a:xfrm>
        </p:grpSpPr>
        <p:sp>
          <p:nvSpPr>
            <p:cNvPr id="2182" name="Google Shape;2182;p62"/>
            <p:cNvSpPr/>
            <p:nvPr/>
          </p:nvSpPr>
          <p:spPr>
            <a:xfrm>
              <a:off x="3295975" y="1708182"/>
              <a:ext cx="1667400" cy="183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3" name="Google Shape;2183;p62"/>
            <p:cNvGrpSpPr/>
            <p:nvPr/>
          </p:nvGrpSpPr>
          <p:grpSpPr>
            <a:xfrm>
              <a:off x="3346852" y="1729255"/>
              <a:ext cx="1516891" cy="99600"/>
              <a:chOff x="3346852" y="1729255"/>
              <a:chExt cx="1516891" cy="99600"/>
            </a:xfrm>
          </p:grpSpPr>
          <p:sp>
            <p:nvSpPr>
              <p:cNvPr id="2184" name="Google Shape;2184;p62"/>
              <p:cNvSpPr/>
              <p:nvPr/>
            </p:nvSpPr>
            <p:spPr>
              <a:xfrm>
                <a:off x="3346852"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2"/>
              <p:cNvSpPr/>
              <p:nvPr/>
            </p:nvSpPr>
            <p:spPr>
              <a:xfrm>
                <a:off x="348858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2"/>
              <p:cNvSpPr/>
              <p:nvPr/>
            </p:nvSpPr>
            <p:spPr>
              <a:xfrm>
                <a:off x="363031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2"/>
              <p:cNvSpPr/>
              <p:nvPr/>
            </p:nvSpPr>
            <p:spPr>
              <a:xfrm>
                <a:off x="3772040"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2"/>
              <p:cNvSpPr/>
              <p:nvPr/>
            </p:nvSpPr>
            <p:spPr>
              <a:xfrm>
                <a:off x="3913769"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2"/>
              <p:cNvSpPr/>
              <p:nvPr/>
            </p:nvSpPr>
            <p:spPr>
              <a:xfrm>
                <a:off x="4055498"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2"/>
              <p:cNvSpPr/>
              <p:nvPr/>
            </p:nvSpPr>
            <p:spPr>
              <a:xfrm>
                <a:off x="4197227"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2"/>
              <p:cNvSpPr/>
              <p:nvPr/>
            </p:nvSpPr>
            <p:spPr>
              <a:xfrm>
                <a:off x="4338956"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2"/>
              <p:cNvSpPr/>
              <p:nvPr/>
            </p:nvSpPr>
            <p:spPr>
              <a:xfrm>
                <a:off x="4480685"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2"/>
              <p:cNvSpPr/>
              <p:nvPr/>
            </p:nvSpPr>
            <p:spPr>
              <a:xfrm>
                <a:off x="4622414"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2"/>
              <p:cNvSpPr/>
              <p:nvPr/>
            </p:nvSpPr>
            <p:spPr>
              <a:xfrm>
                <a:off x="4764143"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95" name="Google Shape;2195;p62"/>
          <p:cNvSpPr/>
          <p:nvPr/>
        </p:nvSpPr>
        <p:spPr>
          <a:xfrm>
            <a:off x="3890325" y="1916551"/>
            <a:ext cx="615400" cy="1377626"/>
          </a:xfrm>
          <a:custGeom>
            <a:rect b="b" l="l" r="r" t="t"/>
            <a:pathLst>
              <a:path extrusionOk="0" h="70296" w="24616">
                <a:moveTo>
                  <a:pt x="4267" y="13631"/>
                </a:moveTo>
                <a:cubicBezTo>
                  <a:pt x="2861" y="11991"/>
                  <a:pt x="812" y="10649"/>
                  <a:pt x="219" y="8572"/>
                </a:cubicBezTo>
                <a:cubicBezTo>
                  <a:pt x="-655" y="5512"/>
                  <a:pt x="2259" y="1484"/>
                  <a:pt x="5278" y="477"/>
                </a:cubicBezTo>
                <a:cubicBezTo>
                  <a:pt x="10795" y="-1362"/>
                  <a:pt x="17856" y="3876"/>
                  <a:pt x="20456" y="9078"/>
                </a:cubicBezTo>
                <a:cubicBezTo>
                  <a:pt x="22280" y="12726"/>
                  <a:pt x="22333" y="18958"/>
                  <a:pt x="18939" y="21220"/>
                </a:cubicBezTo>
                <a:cubicBezTo>
                  <a:pt x="16974" y="22529"/>
                  <a:pt x="13777" y="22592"/>
                  <a:pt x="11856" y="21220"/>
                </a:cubicBezTo>
                <a:cubicBezTo>
                  <a:pt x="10504" y="20255"/>
                  <a:pt x="9008" y="18109"/>
                  <a:pt x="9832" y="16667"/>
                </a:cubicBezTo>
                <a:cubicBezTo>
                  <a:pt x="11184" y="14301"/>
                  <a:pt x="14836" y="12769"/>
                  <a:pt x="17421" y="13631"/>
                </a:cubicBezTo>
                <a:cubicBezTo>
                  <a:pt x="22533" y="15335"/>
                  <a:pt x="24293" y="23581"/>
                  <a:pt x="22986" y="28809"/>
                </a:cubicBezTo>
                <a:cubicBezTo>
                  <a:pt x="21726" y="33849"/>
                  <a:pt x="14793" y="40589"/>
                  <a:pt x="10338" y="37916"/>
                </a:cubicBezTo>
                <a:cubicBezTo>
                  <a:pt x="8689" y="36927"/>
                  <a:pt x="7831" y="34000"/>
                  <a:pt x="8820" y="32351"/>
                </a:cubicBezTo>
                <a:cubicBezTo>
                  <a:pt x="10609" y="29370"/>
                  <a:pt x="16110" y="27800"/>
                  <a:pt x="18939" y="29821"/>
                </a:cubicBezTo>
                <a:cubicBezTo>
                  <a:pt x="30222" y="37883"/>
                  <a:pt x="23193" y="70296"/>
                  <a:pt x="9326" y="70296"/>
                </a:cubicBezTo>
              </a:path>
            </a:pathLst>
          </a:custGeom>
          <a:noFill/>
          <a:ln cap="flat" cmpd="sng" w="38100">
            <a:solidFill>
              <a:schemeClr val="accent1"/>
            </a:solidFill>
            <a:prstDash val="solid"/>
            <a:round/>
            <a:headEnd len="med" w="med" type="none"/>
            <a:tailEnd len="med" w="med" type="none"/>
          </a:ln>
        </p:spPr>
      </p:sp>
      <p:pic>
        <p:nvPicPr>
          <p:cNvPr id="2196" name="Google Shape;2196;p62"/>
          <p:cNvPicPr preferRelativeResize="0"/>
          <p:nvPr/>
        </p:nvPicPr>
        <p:blipFill rotWithShape="1">
          <a:blip r:embed="rId3">
            <a:alphaModFix/>
          </a:blip>
          <a:srcRect b="22758" l="23604" r="20168" t="5288"/>
          <a:stretch/>
        </p:blipFill>
        <p:spPr>
          <a:xfrm rot="850706">
            <a:off x="2088083" y="1348304"/>
            <a:ext cx="1180136" cy="3634492"/>
          </a:xfrm>
          <a:prstGeom prst="rect">
            <a:avLst/>
          </a:prstGeom>
          <a:noFill/>
          <a:ln>
            <a:noFill/>
          </a:ln>
        </p:spPr>
      </p:pic>
      <p:pic>
        <p:nvPicPr>
          <p:cNvPr id="2197" name="Google Shape;2197;p62"/>
          <p:cNvPicPr preferRelativeResize="0"/>
          <p:nvPr/>
        </p:nvPicPr>
        <p:blipFill rotWithShape="1">
          <a:blip r:embed="rId4">
            <a:alphaModFix/>
          </a:blip>
          <a:srcRect b="36402" l="0" r="0" t="26572"/>
          <a:stretch/>
        </p:blipFill>
        <p:spPr>
          <a:xfrm rot="-4499998">
            <a:off x="1487575" y="3338490"/>
            <a:ext cx="1163246" cy="1036499"/>
          </a:xfrm>
          <a:prstGeom prst="rect">
            <a:avLst/>
          </a:prstGeom>
          <a:noFill/>
          <a:ln>
            <a:noFill/>
          </a:ln>
        </p:spPr>
      </p:pic>
      <p:sp>
        <p:nvSpPr>
          <p:cNvPr id="2198" name="Google Shape;2198;p62"/>
          <p:cNvSpPr txBox="1"/>
          <p:nvPr>
            <p:ph idx="6"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PROCEDURE</a:t>
            </a:r>
            <a:endParaRPr>
              <a:solidFill>
                <a:schemeClr val="dk2"/>
              </a:solidFill>
            </a:endParaRPr>
          </a:p>
        </p:txBody>
      </p:sp>
      <p:sp>
        <p:nvSpPr>
          <p:cNvPr id="2199" name="Google Shape;2199;p62"/>
          <p:cNvSpPr txBox="1"/>
          <p:nvPr>
            <p:ph type="title"/>
          </p:nvPr>
        </p:nvSpPr>
        <p:spPr>
          <a:xfrm>
            <a:off x="5539025" y="1459350"/>
            <a:ext cx="27465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INTRODUCE GLOO</a:t>
            </a:r>
            <a:endParaRPr sz="3000"/>
          </a:p>
        </p:txBody>
      </p:sp>
      <p:sp>
        <p:nvSpPr>
          <p:cNvPr id="2200" name="Google Shape;2200;p62"/>
          <p:cNvSpPr txBox="1"/>
          <p:nvPr>
            <p:ph idx="1" type="subTitle"/>
          </p:nvPr>
        </p:nvSpPr>
        <p:spPr>
          <a:xfrm>
            <a:off x="5539025" y="1764145"/>
            <a:ext cx="23364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Provide a brief description of how the setup works</a:t>
            </a:r>
            <a:endParaRPr sz="1200"/>
          </a:p>
        </p:txBody>
      </p:sp>
      <p:sp>
        <p:nvSpPr>
          <p:cNvPr id="2201" name="Google Shape;2201;p62"/>
          <p:cNvSpPr txBox="1"/>
          <p:nvPr>
            <p:ph idx="2" type="title"/>
          </p:nvPr>
        </p:nvSpPr>
        <p:spPr>
          <a:xfrm>
            <a:off x="5539025" y="2327700"/>
            <a:ext cx="25743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TASK EXECUTION</a:t>
            </a:r>
            <a:endParaRPr sz="3000"/>
          </a:p>
        </p:txBody>
      </p:sp>
      <p:sp>
        <p:nvSpPr>
          <p:cNvPr id="2202" name="Google Shape;2202;p62"/>
          <p:cNvSpPr txBox="1"/>
          <p:nvPr>
            <p:ph idx="3" type="subTitle"/>
          </p:nvPr>
        </p:nvSpPr>
        <p:spPr>
          <a:xfrm>
            <a:off x="5539025" y="2632500"/>
            <a:ext cx="25743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Ask the participant to execute their tasks. A few tasks had small follow-ups (e.g. “how would you edit your office hours?”</a:t>
            </a:r>
            <a:endParaRPr sz="1200"/>
          </a:p>
        </p:txBody>
      </p:sp>
      <p:sp>
        <p:nvSpPr>
          <p:cNvPr id="2203" name="Google Shape;2203;p62"/>
          <p:cNvSpPr txBox="1"/>
          <p:nvPr>
            <p:ph idx="4" type="title"/>
          </p:nvPr>
        </p:nvSpPr>
        <p:spPr>
          <a:xfrm>
            <a:off x="5539025" y="3555163"/>
            <a:ext cx="233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DEBRIEF</a:t>
            </a:r>
            <a:endParaRPr sz="3000"/>
          </a:p>
        </p:txBody>
      </p:sp>
      <p:sp>
        <p:nvSpPr>
          <p:cNvPr id="2204" name="Google Shape;2204;p62"/>
          <p:cNvSpPr txBox="1"/>
          <p:nvPr>
            <p:ph idx="5" type="subTitle"/>
          </p:nvPr>
        </p:nvSpPr>
        <p:spPr>
          <a:xfrm>
            <a:off x="5539025" y="3859975"/>
            <a:ext cx="25743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Ask about any observed confusion during the tasks. Gather thoughts and opinions from the user.</a:t>
            </a:r>
            <a:endParaRPr sz="1200"/>
          </a:p>
        </p:txBody>
      </p:sp>
      <p:pic>
        <p:nvPicPr>
          <p:cNvPr id="2205" name="Google Shape;2205;p62"/>
          <p:cNvPicPr preferRelativeResize="0"/>
          <p:nvPr/>
        </p:nvPicPr>
        <p:blipFill rotWithShape="1">
          <a:blip r:embed="rId5">
            <a:alphaModFix/>
          </a:blip>
          <a:srcRect b="32400" l="31563" r="16844" t="13355"/>
          <a:stretch/>
        </p:blipFill>
        <p:spPr>
          <a:xfrm rot="-1137126">
            <a:off x="972490" y="1296469"/>
            <a:ext cx="943371" cy="2387174"/>
          </a:xfrm>
          <a:prstGeom prst="rect">
            <a:avLst/>
          </a:prstGeom>
          <a:noFill/>
          <a:ln>
            <a:noFill/>
          </a:ln>
        </p:spPr>
      </p:pic>
      <p:pic>
        <p:nvPicPr>
          <p:cNvPr id="2206" name="Google Shape;2206;p62"/>
          <p:cNvPicPr preferRelativeResize="0"/>
          <p:nvPr/>
        </p:nvPicPr>
        <p:blipFill rotWithShape="1">
          <a:blip r:embed="rId6">
            <a:alphaModFix/>
          </a:blip>
          <a:srcRect b="24455" l="24455" r="24455" t="24455"/>
          <a:stretch/>
        </p:blipFill>
        <p:spPr>
          <a:xfrm rot="-8100016">
            <a:off x="2884795" y="1898559"/>
            <a:ext cx="989907" cy="2382287"/>
          </a:xfrm>
          <a:prstGeom prst="rect">
            <a:avLst/>
          </a:prstGeom>
          <a:noFill/>
          <a:ln>
            <a:noFill/>
          </a:ln>
        </p:spPr>
      </p:pic>
      <p:sp>
        <p:nvSpPr>
          <p:cNvPr id="2207" name="Google Shape;2207;p62"/>
          <p:cNvSpPr/>
          <p:nvPr/>
        </p:nvSpPr>
        <p:spPr>
          <a:xfrm>
            <a:off x="900363" y="40395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2"/>
          <p:cNvSpPr/>
          <p:nvPr/>
        </p:nvSpPr>
        <p:spPr>
          <a:xfrm>
            <a:off x="991875" y="4576375"/>
            <a:ext cx="45600" cy="4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09" name="Google Shape;2209;p62"/>
          <p:cNvPicPr preferRelativeResize="0"/>
          <p:nvPr/>
        </p:nvPicPr>
        <p:blipFill rotWithShape="1">
          <a:blip r:embed="rId7">
            <a:alphaModFix/>
          </a:blip>
          <a:srcRect b="23237" l="23243" r="23237" t="23243"/>
          <a:stretch/>
        </p:blipFill>
        <p:spPr>
          <a:xfrm rot="10620035">
            <a:off x="863598" y="286125"/>
            <a:ext cx="676354" cy="939748"/>
          </a:xfrm>
          <a:prstGeom prst="rect">
            <a:avLst/>
          </a:prstGeom>
          <a:noFill/>
          <a:ln>
            <a:noFill/>
          </a:ln>
        </p:spPr>
      </p:pic>
      <p:pic>
        <p:nvPicPr>
          <p:cNvPr id="2210" name="Google Shape;2210;p62"/>
          <p:cNvPicPr preferRelativeResize="0"/>
          <p:nvPr/>
        </p:nvPicPr>
        <p:blipFill rotWithShape="1">
          <a:blip r:embed="rId8">
            <a:alphaModFix/>
          </a:blip>
          <a:srcRect b="36381" l="27233" r="36427" t="36386"/>
          <a:stretch/>
        </p:blipFill>
        <p:spPr>
          <a:xfrm>
            <a:off x="1768112" y="1422363"/>
            <a:ext cx="509824" cy="531174"/>
          </a:xfrm>
          <a:prstGeom prst="rect">
            <a:avLst/>
          </a:prstGeom>
          <a:noFill/>
          <a:ln>
            <a:noFill/>
          </a:ln>
        </p:spPr>
      </p:pic>
      <p:pic>
        <p:nvPicPr>
          <p:cNvPr id="2211" name="Google Shape;2211;p62"/>
          <p:cNvPicPr preferRelativeResize="0"/>
          <p:nvPr/>
        </p:nvPicPr>
        <p:blipFill rotWithShape="1">
          <a:blip r:embed="rId9">
            <a:alphaModFix/>
          </a:blip>
          <a:srcRect b="28017" l="16559" r="16559" t="15530"/>
          <a:stretch/>
        </p:blipFill>
        <p:spPr>
          <a:xfrm>
            <a:off x="4443133" y="4399350"/>
            <a:ext cx="348107" cy="408300"/>
          </a:xfrm>
          <a:prstGeom prst="rect">
            <a:avLst/>
          </a:prstGeom>
          <a:noFill/>
          <a:ln>
            <a:noFill/>
          </a:ln>
        </p:spPr>
      </p:pic>
      <p:pic>
        <p:nvPicPr>
          <p:cNvPr id="2212" name="Google Shape;2212;p62"/>
          <p:cNvPicPr preferRelativeResize="0"/>
          <p:nvPr/>
        </p:nvPicPr>
        <p:blipFill rotWithShape="1">
          <a:blip r:embed="rId10">
            <a:alphaModFix/>
          </a:blip>
          <a:srcRect b="13202" l="18582" r="7823" t="13202"/>
          <a:stretch/>
        </p:blipFill>
        <p:spPr>
          <a:xfrm rot="1800009">
            <a:off x="2551236" y="3431389"/>
            <a:ext cx="1273575" cy="3064927"/>
          </a:xfrm>
          <a:prstGeom prst="rect">
            <a:avLst/>
          </a:prstGeom>
          <a:noFill/>
          <a:ln>
            <a:noFill/>
          </a:ln>
        </p:spPr>
      </p:pic>
      <p:pic>
        <p:nvPicPr>
          <p:cNvPr id="2213" name="Google Shape;2213;p62"/>
          <p:cNvPicPr preferRelativeResize="0"/>
          <p:nvPr/>
        </p:nvPicPr>
        <p:blipFill rotWithShape="1">
          <a:blip r:embed="rId11">
            <a:alphaModFix/>
          </a:blip>
          <a:srcRect b="22507" l="26230" r="26225" t="29948"/>
          <a:stretch/>
        </p:blipFill>
        <p:spPr>
          <a:xfrm rot="2554722">
            <a:off x="8227123" y="-1270113"/>
            <a:ext cx="1124351" cy="27057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pic>
        <p:nvPicPr>
          <p:cNvPr id="2218" name="Google Shape;2218;p63"/>
          <p:cNvPicPr preferRelativeResize="0"/>
          <p:nvPr/>
        </p:nvPicPr>
        <p:blipFill rotWithShape="1">
          <a:blip r:embed="rId3">
            <a:alphaModFix/>
          </a:blip>
          <a:srcRect b="5571" l="0" r="74552" t="0"/>
          <a:stretch/>
        </p:blipFill>
        <p:spPr>
          <a:xfrm>
            <a:off x="6295950" y="4546407"/>
            <a:ext cx="1391146" cy="654225"/>
          </a:xfrm>
          <a:prstGeom prst="rect">
            <a:avLst/>
          </a:prstGeom>
          <a:noFill/>
          <a:ln>
            <a:noFill/>
          </a:ln>
        </p:spPr>
      </p:pic>
      <p:sp>
        <p:nvSpPr>
          <p:cNvPr id="2219" name="Google Shape;2219;p63"/>
          <p:cNvSpPr txBox="1"/>
          <p:nvPr>
            <p:ph idx="4294967295" type="title"/>
          </p:nvPr>
        </p:nvSpPr>
        <p:spPr>
          <a:xfrm>
            <a:off x="720000" y="357823"/>
            <a:ext cx="7704000" cy="4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ENVIRONMENTS</a:t>
            </a:r>
            <a:endParaRPr sz="4000">
              <a:solidFill>
                <a:schemeClr val="dk2"/>
              </a:solidFill>
            </a:endParaRPr>
          </a:p>
        </p:txBody>
      </p:sp>
      <p:pic>
        <p:nvPicPr>
          <p:cNvPr id="2220" name="Google Shape;2220;p63"/>
          <p:cNvPicPr preferRelativeResize="0"/>
          <p:nvPr/>
        </p:nvPicPr>
        <p:blipFill>
          <a:blip r:embed="rId4">
            <a:alphaModFix/>
          </a:blip>
          <a:stretch>
            <a:fillRect/>
          </a:stretch>
        </p:blipFill>
        <p:spPr>
          <a:xfrm>
            <a:off x="380175" y="1234635"/>
            <a:ext cx="1772700" cy="2838600"/>
          </a:xfrm>
          <a:prstGeom prst="roundRect">
            <a:avLst>
              <a:gd fmla="val 7377" name="adj"/>
            </a:avLst>
          </a:prstGeom>
          <a:noFill/>
          <a:ln cap="flat" cmpd="sng" w="38100">
            <a:solidFill>
              <a:schemeClr val="accent1"/>
            </a:solidFill>
            <a:prstDash val="solid"/>
            <a:round/>
            <a:headEnd len="sm" w="sm" type="none"/>
            <a:tailEnd len="sm" w="sm" type="none"/>
          </a:ln>
        </p:spPr>
      </p:pic>
      <p:pic>
        <p:nvPicPr>
          <p:cNvPr id="2221" name="Google Shape;2221;p63"/>
          <p:cNvPicPr preferRelativeResize="0"/>
          <p:nvPr/>
        </p:nvPicPr>
        <p:blipFill rotWithShape="1">
          <a:blip r:embed="rId5">
            <a:alphaModFix/>
          </a:blip>
          <a:srcRect b="0" l="39758" r="27257" t="0"/>
          <a:stretch/>
        </p:blipFill>
        <p:spPr>
          <a:xfrm>
            <a:off x="2387229" y="1234628"/>
            <a:ext cx="1825800" cy="2838600"/>
          </a:xfrm>
          <a:prstGeom prst="roundRect">
            <a:avLst>
              <a:gd fmla="val 7471" name="adj"/>
            </a:avLst>
          </a:prstGeom>
          <a:noFill/>
          <a:ln cap="flat" cmpd="sng" w="38100">
            <a:solidFill>
              <a:schemeClr val="accent1"/>
            </a:solidFill>
            <a:prstDash val="solid"/>
            <a:round/>
            <a:headEnd len="sm" w="sm" type="none"/>
            <a:tailEnd len="sm" w="sm" type="none"/>
          </a:ln>
        </p:spPr>
      </p:pic>
      <p:pic>
        <p:nvPicPr>
          <p:cNvPr id="2222" name="Google Shape;2222;p63"/>
          <p:cNvPicPr preferRelativeResize="0"/>
          <p:nvPr/>
        </p:nvPicPr>
        <p:blipFill rotWithShape="1">
          <a:blip r:embed="rId6">
            <a:alphaModFix/>
          </a:blip>
          <a:srcRect b="0" l="15732" r="13780" t="0"/>
          <a:stretch/>
        </p:blipFill>
        <p:spPr>
          <a:xfrm>
            <a:off x="6866014" y="1219564"/>
            <a:ext cx="1897800" cy="2838600"/>
          </a:xfrm>
          <a:prstGeom prst="roundRect">
            <a:avLst>
              <a:gd fmla="val 8942" name="adj"/>
            </a:avLst>
          </a:prstGeom>
          <a:noFill/>
          <a:ln cap="flat" cmpd="sng" w="38100">
            <a:solidFill>
              <a:schemeClr val="accent1"/>
            </a:solidFill>
            <a:prstDash val="solid"/>
            <a:round/>
            <a:headEnd len="sm" w="sm" type="none"/>
            <a:tailEnd len="sm" w="sm" type="none"/>
          </a:ln>
        </p:spPr>
      </p:pic>
      <p:pic>
        <p:nvPicPr>
          <p:cNvPr id="2223" name="Google Shape;2223;p63"/>
          <p:cNvPicPr preferRelativeResize="0"/>
          <p:nvPr/>
        </p:nvPicPr>
        <p:blipFill rotWithShape="1">
          <a:blip r:embed="rId7">
            <a:alphaModFix/>
          </a:blip>
          <a:srcRect b="0" l="0" r="0" t="0"/>
          <a:stretch/>
        </p:blipFill>
        <p:spPr>
          <a:xfrm>
            <a:off x="4447375" y="1219575"/>
            <a:ext cx="2184300" cy="2838600"/>
          </a:xfrm>
          <a:prstGeom prst="roundRect">
            <a:avLst>
              <a:gd fmla="val 7471" name="adj"/>
            </a:avLst>
          </a:prstGeom>
          <a:noFill/>
          <a:ln cap="flat" cmpd="sng" w="38100">
            <a:solidFill>
              <a:schemeClr val="accent1"/>
            </a:solidFill>
            <a:prstDash val="solid"/>
            <a:round/>
            <a:headEnd len="sm" w="sm" type="none"/>
            <a:tailEnd len="sm" w="sm" type="none"/>
          </a:ln>
        </p:spPr>
      </p:pic>
      <p:sp>
        <p:nvSpPr>
          <p:cNvPr id="2224" name="Google Shape;2224;p63"/>
          <p:cNvSpPr txBox="1"/>
          <p:nvPr/>
        </p:nvSpPr>
        <p:spPr>
          <a:xfrm rot="5400000">
            <a:off x="2098606" y="3751225"/>
            <a:ext cx="416700" cy="12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0">
                <a:solidFill>
                  <a:schemeClr val="accent1"/>
                </a:solidFill>
                <a:latin typeface="Rubik Light"/>
                <a:ea typeface="Rubik Light"/>
                <a:cs typeface="Rubik Light"/>
                <a:sym typeface="Rubik Light"/>
              </a:rPr>
              <a:t>}</a:t>
            </a:r>
            <a:endParaRPr sz="7000">
              <a:solidFill>
                <a:schemeClr val="accent1"/>
              </a:solidFill>
              <a:latin typeface="Rubik Light"/>
              <a:ea typeface="Rubik Light"/>
              <a:cs typeface="Rubik Light"/>
              <a:sym typeface="Rubik Light"/>
            </a:endParaRPr>
          </a:p>
        </p:txBody>
      </p:sp>
      <p:sp>
        <p:nvSpPr>
          <p:cNvPr id="2225" name="Google Shape;2225;p63"/>
          <p:cNvSpPr txBox="1"/>
          <p:nvPr/>
        </p:nvSpPr>
        <p:spPr>
          <a:xfrm rot="5400000">
            <a:off x="6604296" y="3751225"/>
            <a:ext cx="416700" cy="12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0">
                <a:solidFill>
                  <a:schemeClr val="accent1"/>
                </a:solidFill>
                <a:latin typeface="Rubik Light"/>
                <a:ea typeface="Rubik Light"/>
                <a:cs typeface="Rubik Light"/>
                <a:sym typeface="Rubik Light"/>
              </a:rPr>
              <a:t>}</a:t>
            </a:r>
            <a:endParaRPr sz="7000">
              <a:solidFill>
                <a:schemeClr val="accent1"/>
              </a:solidFill>
              <a:latin typeface="Rubik Light"/>
              <a:ea typeface="Rubik Light"/>
              <a:cs typeface="Rubik Light"/>
              <a:sym typeface="Rubik Light"/>
            </a:endParaRPr>
          </a:p>
        </p:txBody>
      </p:sp>
      <p:sp>
        <p:nvSpPr>
          <p:cNvPr id="2226" name="Google Shape;2226;p63"/>
          <p:cNvSpPr txBox="1"/>
          <p:nvPr>
            <p:ph idx="4294967295" type="title"/>
          </p:nvPr>
        </p:nvSpPr>
        <p:spPr>
          <a:xfrm>
            <a:off x="1561623" y="4552567"/>
            <a:ext cx="1437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PHYSICAL</a:t>
            </a:r>
            <a:endParaRPr sz="2000"/>
          </a:p>
        </p:txBody>
      </p:sp>
      <p:sp>
        <p:nvSpPr>
          <p:cNvPr id="2227" name="Google Shape;2227;p63"/>
          <p:cNvSpPr txBox="1"/>
          <p:nvPr>
            <p:ph idx="4294967295" type="title"/>
          </p:nvPr>
        </p:nvSpPr>
        <p:spPr>
          <a:xfrm>
            <a:off x="6036077" y="4522458"/>
            <a:ext cx="1437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VIRTUAL</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37"/>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 PROPOSITION</a:t>
            </a:r>
            <a:endParaRPr/>
          </a:p>
        </p:txBody>
      </p:sp>
      <p:sp>
        <p:nvSpPr>
          <p:cNvPr id="1631" name="Google Shape;1631;p37"/>
          <p:cNvSpPr txBox="1"/>
          <p:nvPr>
            <p:ph idx="4294967295" type="title"/>
          </p:nvPr>
        </p:nvSpPr>
        <p:spPr>
          <a:xfrm>
            <a:off x="1869750" y="1369425"/>
            <a:ext cx="5404500" cy="2845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dk2"/>
                </a:solidFill>
                <a:latin typeface="Rubik"/>
                <a:ea typeface="Rubik"/>
                <a:cs typeface="Rubik"/>
                <a:sym typeface="Rubik"/>
              </a:rPr>
              <a:t>“Making student-teacher connections that stick!”</a:t>
            </a:r>
            <a:endParaRPr b="1" sz="4800">
              <a:solidFill>
                <a:schemeClr val="dk2"/>
              </a:solidFill>
              <a:latin typeface="Rubik"/>
              <a:ea typeface="Rubik"/>
              <a:cs typeface="Rubik"/>
              <a:sym typeface="Rubik"/>
            </a:endParaRPr>
          </a:p>
        </p:txBody>
      </p:sp>
      <p:pic>
        <p:nvPicPr>
          <p:cNvPr id="1632" name="Google Shape;1632;p37"/>
          <p:cNvPicPr preferRelativeResize="0"/>
          <p:nvPr/>
        </p:nvPicPr>
        <p:blipFill rotWithShape="1">
          <a:blip r:embed="rId3">
            <a:alphaModFix/>
          </a:blip>
          <a:srcRect b="24089" l="37047" r="11360" t="13453"/>
          <a:stretch/>
        </p:blipFill>
        <p:spPr>
          <a:xfrm rot="2699986">
            <a:off x="8161982" y="-720561"/>
            <a:ext cx="1097809" cy="3198449"/>
          </a:xfrm>
          <a:prstGeom prst="rect">
            <a:avLst/>
          </a:prstGeom>
          <a:noFill/>
          <a:ln>
            <a:noFill/>
          </a:ln>
        </p:spPr>
      </p:pic>
      <p:pic>
        <p:nvPicPr>
          <p:cNvPr id="1633" name="Google Shape;1633;p37"/>
          <p:cNvPicPr preferRelativeResize="0"/>
          <p:nvPr/>
        </p:nvPicPr>
        <p:blipFill rotWithShape="1">
          <a:blip r:embed="rId4">
            <a:alphaModFix/>
          </a:blip>
          <a:srcRect b="25009" l="41510" r="35784" t="26709"/>
          <a:stretch/>
        </p:blipFill>
        <p:spPr>
          <a:xfrm rot="9020178">
            <a:off x="1380572" y="4008099"/>
            <a:ext cx="415305" cy="2125301"/>
          </a:xfrm>
          <a:prstGeom prst="rect">
            <a:avLst/>
          </a:prstGeom>
          <a:noFill/>
          <a:ln>
            <a:noFill/>
          </a:ln>
        </p:spPr>
      </p:pic>
      <p:pic>
        <p:nvPicPr>
          <p:cNvPr id="1634" name="Google Shape;1634;p37"/>
          <p:cNvPicPr preferRelativeResize="0"/>
          <p:nvPr/>
        </p:nvPicPr>
        <p:blipFill rotWithShape="1">
          <a:blip r:embed="rId5">
            <a:alphaModFix/>
          </a:blip>
          <a:srcRect b="23237" l="23243" r="23237" t="23243"/>
          <a:stretch/>
        </p:blipFill>
        <p:spPr>
          <a:xfrm rot="9640847">
            <a:off x="1036560" y="749172"/>
            <a:ext cx="767005" cy="106568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graphicFrame>
        <p:nvGraphicFramePr>
          <p:cNvPr id="2232" name="Google Shape;2232;p64"/>
          <p:cNvGraphicFramePr/>
          <p:nvPr/>
        </p:nvGraphicFramePr>
        <p:xfrm>
          <a:off x="1985288" y="1628875"/>
          <a:ext cx="3000000" cy="3000000"/>
        </p:xfrm>
        <a:graphic>
          <a:graphicData uri="http://schemas.openxmlformats.org/drawingml/2006/table">
            <a:tbl>
              <a:tblPr>
                <a:noFill/>
                <a:tableStyleId>{084A21AF-4149-4D52-BF57-1E2407EFA00B}</a:tableStyleId>
              </a:tblPr>
              <a:tblGrid>
                <a:gridCol w="1487525"/>
                <a:gridCol w="2782775"/>
                <a:gridCol w="903100"/>
              </a:tblGrid>
              <a:tr h="570750">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GOAL</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METRIC</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Navigable</a:t>
                      </a:r>
                      <a:endParaRPr sz="1600"/>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Clicks in the wrong direction</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Simple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Time to complete task</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Approachable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D</a:t>
                      </a:r>
                      <a:r>
                        <a:rPr lang="en" sz="1600">
                          <a:latin typeface="Rubik Light"/>
                          <a:ea typeface="Rubik Light"/>
                          <a:cs typeface="Rubik Light"/>
                          <a:sym typeface="Rubik Light"/>
                        </a:rPr>
                        <a:t>ecision time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pSp>
        <p:nvGrpSpPr>
          <p:cNvPr id="2233" name="Google Shape;2233;p64"/>
          <p:cNvGrpSpPr/>
          <p:nvPr/>
        </p:nvGrpSpPr>
        <p:grpSpPr>
          <a:xfrm>
            <a:off x="6383055" y="2369811"/>
            <a:ext cx="381328" cy="1526761"/>
            <a:chOff x="6483143" y="2331736"/>
            <a:chExt cx="381328" cy="1526761"/>
          </a:xfrm>
        </p:grpSpPr>
        <p:grpSp>
          <p:nvGrpSpPr>
            <p:cNvPr id="2234" name="Google Shape;2234;p64"/>
            <p:cNvGrpSpPr/>
            <p:nvPr/>
          </p:nvGrpSpPr>
          <p:grpSpPr>
            <a:xfrm>
              <a:off x="6496974" y="2906411"/>
              <a:ext cx="353684" cy="377415"/>
              <a:chOff x="597280" y="2667949"/>
              <a:chExt cx="365943" cy="390497"/>
            </a:xfrm>
          </p:grpSpPr>
          <p:sp>
            <p:nvSpPr>
              <p:cNvPr id="2235" name="Google Shape;2235;p64"/>
              <p:cNvSpPr/>
              <p:nvPr/>
            </p:nvSpPr>
            <p:spPr>
              <a:xfrm>
                <a:off x="750020" y="2775347"/>
                <a:ext cx="213203" cy="283099"/>
              </a:xfrm>
              <a:custGeom>
                <a:rect b="b" l="l" r="r" t="t"/>
                <a:pathLst>
                  <a:path extrusionOk="0" h="10146" w="7641">
                    <a:moveTo>
                      <a:pt x="4315" y="0"/>
                    </a:moveTo>
                    <a:lnTo>
                      <a:pt x="0" y="1698"/>
                    </a:lnTo>
                    <a:lnTo>
                      <a:pt x="3325" y="10146"/>
                    </a:lnTo>
                    <a:lnTo>
                      <a:pt x="4754" y="7449"/>
                    </a:lnTo>
                    <a:lnTo>
                      <a:pt x="7640" y="8448"/>
                    </a:lnTo>
                    <a:lnTo>
                      <a:pt x="43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4"/>
              <p:cNvSpPr/>
              <p:nvPr/>
            </p:nvSpPr>
            <p:spPr>
              <a:xfrm>
                <a:off x="597280" y="2775347"/>
                <a:ext cx="213147" cy="283099"/>
              </a:xfrm>
              <a:custGeom>
                <a:rect b="b" l="l" r="r" t="t"/>
                <a:pathLst>
                  <a:path extrusionOk="0" h="10146" w="7639">
                    <a:moveTo>
                      <a:pt x="3326" y="0"/>
                    </a:moveTo>
                    <a:lnTo>
                      <a:pt x="0" y="8448"/>
                    </a:lnTo>
                    <a:lnTo>
                      <a:pt x="0" y="8448"/>
                    </a:lnTo>
                    <a:lnTo>
                      <a:pt x="2885" y="7449"/>
                    </a:lnTo>
                    <a:lnTo>
                      <a:pt x="4314" y="10146"/>
                    </a:lnTo>
                    <a:lnTo>
                      <a:pt x="7639" y="1698"/>
                    </a:lnTo>
                    <a:lnTo>
                      <a:pt x="3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4"/>
              <p:cNvSpPr/>
              <p:nvPr/>
            </p:nvSpPr>
            <p:spPr>
              <a:xfrm>
                <a:off x="783699" y="2831348"/>
                <a:ext cx="117330" cy="83094"/>
              </a:xfrm>
              <a:custGeom>
                <a:rect b="b" l="l" r="r" t="t"/>
                <a:pathLst>
                  <a:path extrusionOk="0" h="2978" w="4205">
                    <a:moveTo>
                      <a:pt x="86" y="2977"/>
                    </a:moveTo>
                    <a:lnTo>
                      <a:pt x="0" y="2760"/>
                    </a:lnTo>
                    <a:lnTo>
                      <a:pt x="0" y="2760"/>
                    </a:lnTo>
                    <a:lnTo>
                      <a:pt x="86" y="2977"/>
                    </a:lnTo>
                    <a:close/>
                    <a:moveTo>
                      <a:pt x="4204" y="781"/>
                    </a:moveTo>
                    <a:lnTo>
                      <a:pt x="3897" y="0"/>
                    </a:lnTo>
                    <a:lnTo>
                      <a:pt x="3897" y="0"/>
                    </a:lnTo>
                    <a:lnTo>
                      <a:pt x="4204" y="781"/>
                    </a:lnTo>
                    <a:lnTo>
                      <a:pt x="4204" y="781"/>
                    </a:lnTo>
                    <a:close/>
                  </a:path>
                </a:pathLst>
              </a:custGeom>
              <a:solidFill>
                <a:srgbClr val="E7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4"/>
              <p:cNvSpPr/>
              <p:nvPr/>
            </p:nvSpPr>
            <p:spPr>
              <a:xfrm>
                <a:off x="783699" y="2831348"/>
                <a:ext cx="117358" cy="93697"/>
              </a:xfrm>
              <a:custGeom>
                <a:rect b="b" l="l" r="r" t="t"/>
                <a:pathLst>
                  <a:path extrusionOk="0" h="3358" w="4206">
                    <a:moveTo>
                      <a:pt x="3898" y="0"/>
                    </a:moveTo>
                    <a:cubicBezTo>
                      <a:pt x="3290" y="1579"/>
                      <a:pt x="1780" y="2709"/>
                      <a:pt x="0" y="2760"/>
                    </a:cubicBezTo>
                    <a:lnTo>
                      <a:pt x="86" y="2977"/>
                    </a:lnTo>
                    <a:lnTo>
                      <a:pt x="235" y="3357"/>
                    </a:lnTo>
                    <a:lnTo>
                      <a:pt x="235" y="3356"/>
                    </a:lnTo>
                    <a:cubicBezTo>
                      <a:pt x="1952" y="3232"/>
                      <a:pt x="3428" y="2221"/>
                      <a:pt x="4206" y="781"/>
                    </a:cubicBezTo>
                    <a:lnTo>
                      <a:pt x="38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4"/>
              <p:cNvSpPr/>
              <p:nvPr/>
            </p:nvSpPr>
            <p:spPr>
              <a:xfrm>
                <a:off x="659420" y="2831348"/>
                <a:ext cx="117330" cy="83177"/>
              </a:xfrm>
              <a:custGeom>
                <a:rect b="b" l="l" r="r" t="t"/>
                <a:pathLst>
                  <a:path extrusionOk="0" h="2981" w="4205">
                    <a:moveTo>
                      <a:pt x="4118" y="2981"/>
                    </a:moveTo>
                    <a:lnTo>
                      <a:pt x="4205" y="2760"/>
                    </a:lnTo>
                    <a:lnTo>
                      <a:pt x="4205" y="2760"/>
                    </a:lnTo>
                    <a:lnTo>
                      <a:pt x="4118" y="2981"/>
                    </a:lnTo>
                    <a:close/>
                    <a:moveTo>
                      <a:pt x="1" y="781"/>
                    </a:moveTo>
                    <a:lnTo>
                      <a:pt x="1" y="781"/>
                    </a:lnTo>
                    <a:lnTo>
                      <a:pt x="307" y="0"/>
                    </a:lnTo>
                    <a:lnTo>
                      <a:pt x="307" y="0"/>
                    </a:lnTo>
                    <a:lnTo>
                      <a:pt x="1" y="781"/>
                    </a:lnTo>
                    <a:close/>
                  </a:path>
                </a:pathLst>
              </a:custGeom>
              <a:solidFill>
                <a:srgbClr val="E7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4"/>
              <p:cNvSpPr/>
              <p:nvPr/>
            </p:nvSpPr>
            <p:spPr>
              <a:xfrm>
                <a:off x="659420" y="2831348"/>
                <a:ext cx="117330" cy="93697"/>
              </a:xfrm>
              <a:custGeom>
                <a:rect b="b" l="l" r="r" t="t"/>
                <a:pathLst>
                  <a:path extrusionOk="0" h="3358" w="4205">
                    <a:moveTo>
                      <a:pt x="308" y="0"/>
                    </a:moveTo>
                    <a:lnTo>
                      <a:pt x="1" y="782"/>
                    </a:lnTo>
                    <a:cubicBezTo>
                      <a:pt x="778" y="2221"/>
                      <a:pt x="2253" y="3232"/>
                      <a:pt x="3970" y="3357"/>
                    </a:cubicBezTo>
                    <a:lnTo>
                      <a:pt x="4118" y="2981"/>
                    </a:lnTo>
                    <a:lnTo>
                      <a:pt x="4205" y="2760"/>
                    </a:lnTo>
                    <a:cubicBezTo>
                      <a:pt x="2425" y="2709"/>
                      <a:pt x="915" y="1579"/>
                      <a:pt x="3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4"/>
              <p:cNvSpPr/>
              <p:nvPr/>
            </p:nvSpPr>
            <p:spPr>
              <a:xfrm>
                <a:off x="660006" y="2667949"/>
                <a:ext cx="240464" cy="240464"/>
              </a:xfrm>
              <a:custGeom>
                <a:rect b="b" l="l" r="r" t="t"/>
                <a:pathLst>
                  <a:path extrusionOk="0" h="8618" w="8618">
                    <a:moveTo>
                      <a:pt x="4309" y="1"/>
                    </a:moveTo>
                    <a:cubicBezTo>
                      <a:pt x="1929" y="1"/>
                      <a:pt x="1" y="1929"/>
                      <a:pt x="1" y="4309"/>
                    </a:cubicBezTo>
                    <a:cubicBezTo>
                      <a:pt x="1" y="6688"/>
                      <a:pt x="1929" y="8618"/>
                      <a:pt x="4309" y="8618"/>
                    </a:cubicBezTo>
                    <a:cubicBezTo>
                      <a:pt x="6688" y="8618"/>
                      <a:pt x="8618" y="6688"/>
                      <a:pt x="8618" y="4309"/>
                    </a:cubicBezTo>
                    <a:cubicBezTo>
                      <a:pt x="8618" y="1929"/>
                      <a:pt x="6688" y="1"/>
                      <a:pt x="4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4"/>
              <p:cNvSpPr/>
              <p:nvPr/>
            </p:nvSpPr>
            <p:spPr>
              <a:xfrm>
                <a:off x="842658" y="2711366"/>
                <a:ext cx="49527" cy="109127"/>
              </a:xfrm>
              <a:custGeom>
                <a:rect b="b" l="l" r="r" t="t"/>
                <a:pathLst>
                  <a:path extrusionOk="0" h="3911" w="1775">
                    <a:moveTo>
                      <a:pt x="253" y="1"/>
                    </a:moveTo>
                    <a:cubicBezTo>
                      <a:pt x="195" y="1"/>
                      <a:pt x="136" y="23"/>
                      <a:pt x="92" y="67"/>
                    </a:cubicBezTo>
                    <a:cubicBezTo>
                      <a:pt x="0" y="159"/>
                      <a:pt x="4" y="307"/>
                      <a:pt x="97" y="396"/>
                    </a:cubicBezTo>
                    <a:cubicBezTo>
                      <a:pt x="927" y="1223"/>
                      <a:pt x="1285" y="2547"/>
                      <a:pt x="964" y="3618"/>
                    </a:cubicBezTo>
                    <a:cubicBezTo>
                      <a:pt x="921" y="3764"/>
                      <a:pt x="1030" y="3911"/>
                      <a:pt x="1183" y="3911"/>
                    </a:cubicBezTo>
                    <a:cubicBezTo>
                      <a:pt x="1285" y="3911"/>
                      <a:pt x="1373" y="3845"/>
                      <a:pt x="1402" y="3748"/>
                    </a:cubicBezTo>
                    <a:cubicBezTo>
                      <a:pt x="1774" y="2506"/>
                      <a:pt x="1378" y="1028"/>
                      <a:pt x="419" y="72"/>
                    </a:cubicBezTo>
                    <a:cubicBezTo>
                      <a:pt x="374" y="25"/>
                      <a:pt x="313" y="1"/>
                      <a:pt x="2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4"/>
              <p:cNvSpPr/>
              <p:nvPr/>
            </p:nvSpPr>
            <p:spPr>
              <a:xfrm>
                <a:off x="773626" y="2682821"/>
                <a:ext cx="58791" cy="22768"/>
              </a:xfrm>
              <a:custGeom>
                <a:rect b="b" l="l" r="r" t="t"/>
                <a:pathLst>
                  <a:path extrusionOk="0" h="816" w="2107">
                    <a:moveTo>
                      <a:pt x="227" y="1"/>
                    </a:moveTo>
                    <a:cubicBezTo>
                      <a:pt x="102" y="1"/>
                      <a:pt x="1" y="102"/>
                      <a:pt x="1" y="228"/>
                    </a:cubicBezTo>
                    <a:cubicBezTo>
                      <a:pt x="1" y="354"/>
                      <a:pt x="104" y="456"/>
                      <a:pt x="230" y="456"/>
                    </a:cubicBezTo>
                    <a:cubicBezTo>
                      <a:pt x="232" y="456"/>
                      <a:pt x="234" y="456"/>
                      <a:pt x="236" y="456"/>
                    </a:cubicBezTo>
                    <a:cubicBezTo>
                      <a:pt x="739" y="456"/>
                      <a:pt x="1237" y="570"/>
                      <a:pt x="1689" y="791"/>
                    </a:cubicBezTo>
                    <a:cubicBezTo>
                      <a:pt x="1721" y="807"/>
                      <a:pt x="1755" y="815"/>
                      <a:pt x="1790" y="815"/>
                    </a:cubicBezTo>
                    <a:lnTo>
                      <a:pt x="1789" y="815"/>
                    </a:lnTo>
                    <a:cubicBezTo>
                      <a:pt x="1789" y="815"/>
                      <a:pt x="1790" y="815"/>
                      <a:pt x="1791" y="815"/>
                    </a:cubicBezTo>
                    <a:cubicBezTo>
                      <a:pt x="2032" y="815"/>
                      <a:pt x="2107" y="488"/>
                      <a:pt x="1890" y="382"/>
                    </a:cubicBezTo>
                    <a:cubicBezTo>
                      <a:pt x="1375" y="131"/>
                      <a:pt x="809" y="1"/>
                      <a:pt x="236" y="1"/>
                    </a:cubicBezTo>
                    <a:cubicBezTo>
                      <a:pt x="233" y="1"/>
                      <a:pt x="230" y="1"/>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4"/>
              <p:cNvSpPr/>
              <p:nvPr/>
            </p:nvSpPr>
            <p:spPr>
              <a:xfrm>
                <a:off x="702418" y="2710389"/>
                <a:ext cx="155612" cy="155584"/>
              </a:xfrm>
              <a:custGeom>
                <a:rect b="b" l="l" r="r" t="t"/>
                <a:pathLst>
                  <a:path extrusionOk="0" h="5576" w="5577">
                    <a:moveTo>
                      <a:pt x="2789" y="1"/>
                    </a:moveTo>
                    <a:cubicBezTo>
                      <a:pt x="1252" y="1"/>
                      <a:pt x="0" y="1251"/>
                      <a:pt x="0" y="2788"/>
                    </a:cubicBezTo>
                    <a:cubicBezTo>
                      <a:pt x="0" y="4325"/>
                      <a:pt x="1251" y="5576"/>
                      <a:pt x="2789" y="5576"/>
                    </a:cubicBezTo>
                    <a:cubicBezTo>
                      <a:pt x="4326" y="5576"/>
                      <a:pt x="5577" y="4325"/>
                      <a:pt x="5577" y="2788"/>
                    </a:cubicBezTo>
                    <a:cubicBezTo>
                      <a:pt x="5577" y="1251"/>
                      <a:pt x="4326" y="1"/>
                      <a:pt x="2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4"/>
              <p:cNvSpPr/>
              <p:nvPr/>
            </p:nvSpPr>
            <p:spPr>
              <a:xfrm>
                <a:off x="702418" y="2788238"/>
                <a:ext cx="77848" cy="77736"/>
              </a:xfrm>
              <a:custGeom>
                <a:rect b="b" l="l" r="r" t="t"/>
                <a:pathLst>
                  <a:path extrusionOk="0" h="2786" w="2790">
                    <a:moveTo>
                      <a:pt x="0" y="1"/>
                    </a:moveTo>
                    <a:cubicBezTo>
                      <a:pt x="1" y="1537"/>
                      <a:pt x="1252" y="2786"/>
                      <a:pt x="2789" y="2786"/>
                    </a:cubicBezTo>
                    <a:cubicBezTo>
                      <a:pt x="1253" y="2786"/>
                      <a:pt x="1" y="1537"/>
                      <a:pt x="0" y="1"/>
                    </a:cubicBezTo>
                    <a:close/>
                  </a:path>
                </a:pathLst>
              </a:custGeom>
              <a:solidFill>
                <a:srgbClr val="ECB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4"/>
              <p:cNvSpPr/>
              <p:nvPr/>
            </p:nvSpPr>
            <p:spPr>
              <a:xfrm>
                <a:off x="702418" y="2710389"/>
                <a:ext cx="91799" cy="155584"/>
              </a:xfrm>
              <a:custGeom>
                <a:rect b="b" l="l" r="r" t="t"/>
                <a:pathLst>
                  <a:path extrusionOk="0" h="5576" w="3290">
                    <a:moveTo>
                      <a:pt x="2789" y="1"/>
                    </a:moveTo>
                    <a:cubicBezTo>
                      <a:pt x="2720" y="1"/>
                      <a:pt x="2653" y="2"/>
                      <a:pt x="2585" y="7"/>
                    </a:cubicBezTo>
                    <a:cubicBezTo>
                      <a:pt x="1143" y="112"/>
                      <a:pt x="0" y="1319"/>
                      <a:pt x="0" y="2788"/>
                    </a:cubicBezTo>
                    <a:cubicBezTo>
                      <a:pt x="0" y="4325"/>
                      <a:pt x="1251" y="5576"/>
                      <a:pt x="2789" y="5576"/>
                    </a:cubicBezTo>
                    <a:lnTo>
                      <a:pt x="2801" y="5576"/>
                    </a:lnTo>
                    <a:cubicBezTo>
                      <a:pt x="2965" y="5574"/>
                      <a:pt x="3129" y="5560"/>
                      <a:pt x="3290" y="5531"/>
                    </a:cubicBezTo>
                    <a:cubicBezTo>
                      <a:pt x="1993" y="5293"/>
                      <a:pt x="1004" y="4155"/>
                      <a:pt x="1004" y="2788"/>
                    </a:cubicBezTo>
                    <a:cubicBezTo>
                      <a:pt x="1004" y="1422"/>
                      <a:pt x="1993" y="283"/>
                      <a:pt x="3290" y="46"/>
                    </a:cubicBezTo>
                    <a:cubicBezTo>
                      <a:pt x="3129" y="17"/>
                      <a:pt x="2965" y="1"/>
                      <a:pt x="2801" y="1"/>
                    </a:cubicBezTo>
                    <a:close/>
                  </a:path>
                </a:pathLst>
              </a:custGeom>
              <a:solidFill>
                <a:srgbClr val="332F2D">
                  <a:alpha val="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64"/>
            <p:cNvGrpSpPr/>
            <p:nvPr/>
          </p:nvGrpSpPr>
          <p:grpSpPr>
            <a:xfrm>
              <a:off x="6483143" y="3481080"/>
              <a:ext cx="381328" cy="377417"/>
              <a:chOff x="7315173" y="3915123"/>
              <a:chExt cx="394545" cy="390499"/>
            </a:xfrm>
          </p:grpSpPr>
          <p:sp>
            <p:nvSpPr>
              <p:cNvPr id="2248" name="Google Shape;2248;p64"/>
              <p:cNvSpPr/>
              <p:nvPr/>
            </p:nvSpPr>
            <p:spPr>
              <a:xfrm>
                <a:off x="7354181" y="3948132"/>
                <a:ext cx="54549" cy="54549"/>
              </a:xfrm>
              <a:custGeom>
                <a:rect b="b" l="l" r="r" t="t"/>
                <a:pathLst>
                  <a:path extrusionOk="0" h="1955" w="1955">
                    <a:moveTo>
                      <a:pt x="596" y="1"/>
                    </a:moveTo>
                    <a:lnTo>
                      <a:pt x="1" y="596"/>
                    </a:lnTo>
                    <a:lnTo>
                      <a:pt x="1359" y="1955"/>
                    </a:lnTo>
                    <a:lnTo>
                      <a:pt x="1955" y="1361"/>
                    </a:lnTo>
                    <a:lnTo>
                      <a:pt x="5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4"/>
              <p:cNvSpPr/>
              <p:nvPr/>
            </p:nvSpPr>
            <p:spPr>
              <a:xfrm>
                <a:off x="7354181" y="3948132"/>
                <a:ext cx="43333" cy="26703"/>
              </a:xfrm>
              <a:custGeom>
                <a:rect b="b" l="l" r="r" t="t"/>
                <a:pathLst>
                  <a:path extrusionOk="0" h="957" w="1553">
                    <a:moveTo>
                      <a:pt x="1552" y="957"/>
                    </a:moveTo>
                    <a:lnTo>
                      <a:pt x="596" y="1"/>
                    </a:lnTo>
                    <a:lnTo>
                      <a:pt x="1" y="596"/>
                    </a:lnTo>
                    <a:lnTo>
                      <a:pt x="1" y="596"/>
                    </a:lnTo>
                    <a:lnTo>
                      <a:pt x="596" y="1"/>
                    </a:lnTo>
                    <a:lnTo>
                      <a:pt x="1552" y="957"/>
                    </a:lnTo>
                    <a:lnTo>
                      <a:pt x="1552" y="957"/>
                    </a:lnTo>
                    <a:close/>
                  </a:path>
                </a:pathLst>
              </a:custGeom>
              <a:solidFill>
                <a:srgbClr val="E7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4"/>
              <p:cNvSpPr/>
              <p:nvPr/>
            </p:nvSpPr>
            <p:spPr>
              <a:xfrm>
                <a:off x="7354181" y="3948132"/>
                <a:ext cx="43333" cy="43333"/>
              </a:xfrm>
              <a:custGeom>
                <a:rect b="b" l="l" r="r" t="t"/>
                <a:pathLst>
                  <a:path extrusionOk="0" h="1553" w="1553">
                    <a:moveTo>
                      <a:pt x="596" y="1"/>
                    </a:moveTo>
                    <a:lnTo>
                      <a:pt x="1" y="596"/>
                    </a:lnTo>
                    <a:lnTo>
                      <a:pt x="957" y="1552"/>
                    </a:lnTo>
                    <a:lnTo>
                      <a:pt x="1552" y="957"/>
                    </a:lnTo>
                    <a:lnTo>
                      <a:pt x="596" y="1"/>
                    </a:lnTo>
                    <a:close/>
                  </a:path>
                </a:pathLst>
              </a:custGeom>
              <a:solidFill>
                <a:srgbClr val="332F2D">
                  <a:alpha val="27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4"/>
              <p:cNvSpPr/>
              <p:nvPr/>
            </p:nvSpPr>
            <p:spPr>
              <a:xfrm>
                <a:off x="7616133" y="3948132"/>
                <a:ext cx="54605" cy="54605"/>
              </a:xfrm>
              <a:custGeom>
                <a:rect b="b" l="l" r="r" t="t"/>
                <a:pathLst>
                  <a:path extrusionOk="0" h="1957" w="1957">
                    <a:moveTo>
                      <a:pt x="1361" y="1"/>
                    </a:moveTo>
                    <a:lnTo>
                      <a:pt x="1" y="1361"/>
                    </a:lnTo>
                    <a:lnTo>
                      <a:pt x="598" y="1956"/>
                    </a:lnTo>
                    <a:lnTo>
                      <a:pt x="1956" y="596"/>
                    </a:lnTo>
                    <a:lnTo>
                      <a:pt x="13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4"/>
              <p:cNvSpPr/>
              <p:nvPr/>
            </p:nvSpPr>
            <p:spPr>
              <a:xfrm>
                <a:off x="7642920" y="3948132"/>
                <a:ext cx="27819" cy="44449"/>
              </a:xfrm>
              <a:custGeom>
                <a:rect b="b" l="l" r="r" t="t"/>
                <a:pathLst>
                  <a:path extrusionOk="0" h="1593" w="997">
                    <a:moveTo>
                      <a:pt x="0" y="1593"/>
                    </a:moveTo>
                    <a:lnTo>
                      <a:pt x="0" y="1593"/>
                    </a:lnTo>
                    <a:lnTo>
                      <a:pt x="996" y="596"/>
                    </a:lnTo>
                    <a:lnTo>
                      <a:pt x="401" y="1"/>
                    </a:lnTo>
                    <a:lnTo>
                      <a:pt x="401" y="1"/>
                    </a:lnTo>
                    <a:lnTo>
                      <a:pt x="996" y="596"/>
                    </a:lnTo>
                    <a:lnTo>
                      <a:pt x="0" y="1593"/>
                    </a:lnTo>
                    <a:close/>
                  </a:path>
                </a:pathLst>
              </a:custGeom>
              <a:solidFill>
                <a:srgbClr val="E7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4"/>
              <p:cNvSpPr/>
              <p:nvPr/>
            </p:nvSpPr>
            <p:spPr>
              <a:xfrm>
                <a:off x="7626290" y="3948132"/>
                <a:ext cx="44449" cy="44449"/>
              </a:xfrm>
              <a:custGeom>
                <a:rect b="b" l="l" r="r" t="t"/>
                <a:pathLst>
                  <a:path extrusionOk="0" h="1593" w="1593">
                    <a:moveTo>
                      <a:pt x="997" y="1"/>
                    </a:moveTo>
                    <a:lnTo>
                      <a:pt x="1" y="997"/>
                    </a:lnTo>
                    <a:lnTo>
                      <a:pt x="596" y="1593"/>
                    </a:lnTo>
                    <a:lnTo>
                      <a:pt x="1592" y="596"/>
                    </a:lnTo>
                    <a:lnTo>
                      <a:pt x="997" y="1"/>
                    </a:lnTo>
                    <a:close/>
                  </a:path>
                </a:pathLst>
              </a:custGeom>
              <a:solidFill>
                <a:srgbClr val="332F2D">
                  <a:alpha val="27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4"/>
              <p:cNvSpPr/>
              <p:nvPr/>
            </p:nvSpPr>
            <p:spPr>
              <a:xfrm>
                <a:off x="7557537" y="4201658"/>
                <a:ext cx="91911" cy="103965"/>
              </a:xfrm>
              <a:custGeom>
                <a:rect b="b" l="l" r="r" t="t"/>
                <a:pathLst>
                  <a:path extrusionOk="0" h="3726" w="3294">
                    <a:moveTo>
                      <a:pt x="1115" y="1"/>
                    </a:moveTo>
                    <a:cubicBezTo>
                      <a:pt x="933" y="1"/>
                      <a:pt x="749" y="51"/>
                      <a:pt x="585" y="158"/>
                    </a:cubicBezTo>
                    <a:cubicBezTo>
                      <a:pt x="128" y="454"/>
                      <a:pt x="1" y="1067"/>
                      <a:pt x="301" y="1519"/>
                    </a:cubicBezTo>
                    <a:lnTo>
                      <a:pt x="1443" y="3280"/>
                    </a:lnTo>
                    <a:cubicBezTo>
                      <a:pt x="1622" y="3557"/>
                      <a:pt x="1929" y="3726"/>
                      <a:pt x="2260" y="3726"/>
                    </a:cubicBezTo>
                    <a:cubicBezTo>
                      <a:pt x="2262" y="3726"/>
                      <a:pt x="2263" y="3726"/>
                      <a:pt x="2265" y="3726"/>
                    </a:cubicBezTo>
                    <a:cubicBezTo>
                      <a:pt x="2622" y="3724"/>
                      <a:pt x="2951" y="3528"/>
                      <a:pt x="3121" y="3214"/>
                    </a:cubicBezTo>
                    <a:cubicBezTo>
                      <a:pt x="3293" y="2900"/>
                      <a:pt x="3279" y="2517"/>
                      <a:pt x="3084" y="2216"/>
                    </a:cubicBezTo>
                    <a:lnTo>
                      <a:pt x="1943" y="457"/>
                    </a:lnTo>
                    <a:cubicBezTo>
                      <a:pt x="1756" y="162"/>
                      <a:pt x="1439"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4"/>
              <p:cNvSpPr/>
              <p:nvPr/>
            </p:nvSpPr>
            <p:spPr>
              <a:xfrm>
                <a:off x="7574558" y="4257324"/>
                <a:ext cx="9850" cy="15207"/>
              </a:xfrm>
              <a:custGeom>
                <a:rect b="b" l="l" r="r" t="t"/>
                <a:pathLst>
                  <a:path extrusionOk="0" h="545" w="353">
                    <a:moveTo>
                      <a:pt x="353" y="545"/>
                    </a:moveTo>
                    <a:lnTo>
                      <a:pt x="0" y="1"/>
                    </a:lnTo>
                    <a:lnTo>
                      <a:pt x="0" y="1"/>
                    </a:lnTo>
                    <a:lnTo>
                      <a:pt x="353" y="545"/>
                    </a:lnTo>
                    <a:lnTo>
                      <a:pt x="353" y="545"/>
                    </a:lnTo>
                    <a:close/>
                  </a:path>
                </a:pathLst>
              </a:custGeom>
              <a:solidFill>
                <a:srgbClr val="DF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4"/>
              <p:cNvSpPr/>
              <p:nvPr/>
            </p:nvSpPr>
            <p:spPr>
              <a:xfrm>
                <a:off x="7574558" y="4228137"/>
                <a:ext cx="55889" cy="44393"/>
              </a:xfrm>
              <a:custGeom>
                <a:rect b="b" l="l" r="r" t="t"/>
                <a:pathLst>
                  <a:path extrusionOk="0" h="1591" w="2003">
                    <a:moveTo>
                      <a:pt x="1653" y="1"/>
                    </a:moveTo>
                    <a:cubicBezTo>
                      <a:pt x="1166" y="440"/>
                      <a:pt x="607" y="794"/>
                      <a:pt x="0" y="1047"/>
                    </a:cubicBezTo>
                    <a:lnTo>
                      <a:pt x="353" y="1591"/>
                    </a:lnTo>
                    <a:cubicBezTo>
                      <a:pt x="953" y="1327"/>
                      <a:pt x="1510" y="973"/>
                      <a:pt x="2003" y="541"/>
                    </a:cubicBezTo>
                    <a:lnTo>
                      <a:pt x="1653" y="1"/>
                    </a:lnTo>
                    <a:close/>
                  </a:path>
                </a:pathLst>
              </a:custGeom>
              <a:solidFill>
                <a:srgbClr val="332F2D">
                  <a:alpha val="27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4"/>
              <p:cNvSpPr/>
              <p:nvPr/>
            </p:nvSpPr>
            <p:spPr>
              <a:xfrm>
                <a:off x="7369611" y="4201658"/>
                <a:ext cx="97770" cy="103965"/>
              </a:xfrm>
              <a:custGeom>
                <a:rect b="b" l="l" r="r" t="t"/>
                <a:pathLst>
                  <a:path extrusionOk="0" h="3726" w="3504">
                    <a:moveTo>
                      <a:pt x="2390" y="1"/>
                    </a:moveTo>
                    <a:cubicBezTo>
                      <a:pt x="2065" y="1"/>
                      <a:pt x="1748" y="162"/>
                      <a:pt x="1561" y="457"/>
                    </a:cubicBezTo>
                    <a:lnTo>
                      <a:pt x="420" y="2216"/>
                    </a:lnTo>
                    <a:cubicBezTo>
                      <a:pt x="0" y="2866"/>
                      <a:pt x="467" y="3724"/>
                      <a:pt x="1241" y="3726"/>
                    </a:cubicBezTo>
                    <a:cubicBezTo>
                      <a:pt x="1242" y="3726"/>
                      <a:pt x="1244" y="3726"/>
                      <a:pt x="1246" y="3726"/>
                    </a:cubicBezTo>
                    <a:cubicBezTo>
                      <a:pt x="1575" y="3726"/>
                      <a:pt x="1882" y="3557"/>
                      <a:pt x="2062" y="3280"/>
                    </a:cubicBezTo>
                    <a:lnTo>
                      <a:pt x="3203" y="1519"/>
                    </a:lnTo>
                    <a:cubicBezTo>
                      <a:pt x="3504" y="1067"/>
                      <a:pt x="3377" y="454"/>
                      <a:pt x="2920" y="158"/>
                    </a:cubicBezTo>
                    <a:cubicBezTo>
                      <a:pt x="2755" y="51"/>
                      <a:pt x="2571" y="1"/>
                      <a:pt x="23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4"/>
              <p:cNvSpPr/>
              <p:nvPr/>
            </p:nvSpPr>
            <p:spPr>
              <a:xfrm>
                <a:off x="7449665" y="4257324"/>
                <a:ext cx="670" cy="1032"/>
              </a:xfrm>
              <a:custGeom>
                <a:rect b="b" l="l" r="r" t="t"/>
                <a:pathLst>
                  <a:path extrusionOk="0" h="37" w="24">
                    <a:moveTo>
                      <a:pt x="1" y="36"/>
                    </a:moveTo>
                    <a:lnTo>
                      <a:pt x="23" y="1"/>
                    </a:lnTo>
                    <a:lnTo>
                      <a:pt x="23" y="1"/>
                    </a:lnTo>
                    <a:lnTo>
                      <a:pt x="1" y="36"/>
                    </a:lnTo>
                    <a:close/>
                  </a:path>
                </a:pathLst>
              </a:custGeom>
              <a:solidFill>
                <a:srgbClr val="DF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4"/>
              <p:cNvSpPr/>
              <p:nvPr/>
            </p:nvSpPr>
            <p:spPr>
              <a:xfrm>
                <a:off x="7394473" y="4228110"/>
                <a:ext cx="55861" cy="44421"/>
              </a:xfrm>
              <a:custGeom>
                <a:rect b="b" l="l" r="r" t="t"/>
                <a:pathLst>
                  <a:path extrusionOk="0" h="1592" w="2002">
                    <a:moveTo>
                      <a:pt x="350" y="0"/>
                    </a:moveTo>
                    <a:lnTo>
                      <a:pt x="1" y="541"/>
                    </a:lnTo>
                    <a:cubicBezTo>
                      <a:pt x="493" y="974"/>
                      <a:pt x="1050" y="1328"/>
                      <a:pt x="1650" y="1592"/>
                    </a:cubicBezTo>
                    <a:lnTo>
                      <a:pt x="1980" y="1082"/>
                    </a:lnTo>
                    <a:lnTo>
                      <a:pt x="2001" y="1048"/>
                    </a:lnTo>
                    <a:cubicBezTo>
                      <a:pt x="1396" y="795"/>
                      <a:pt x="838" y="441"/>
                      <a:pt x="350" y="0"/>
                    </a:cubicBezTo>
                    <a:close/>
                  </a:path>
                </a:pathLst>
              </a:custGeom>
              <a:solidFill>
                <a:srgbClr val="332F2D">
                  <a:alpha val="27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4"/>
              <p:cNvSpPr/>
              <p:nvPr/>
            </p:nvSpPr>
            <p:spPr>
              <a:xfrm>
                <a:off x="7350972" y="3946709"/>
                <a:ext cx="322999" cy="323027"/>
              </a:xfrm>
              <a:custGeom>
                <a:rect b="b" l="l" r="r" t="t"/>
                <a:pathLst>
                  <a:path extrusionOk="0" h="11577" w="11576">
                    <a:moveTo>
                      <a:pt x="5788" y="0"/>
                    </a:moveTo>
                    <a:cubicBezTo>
                      <a:pt x="2591" y="0"/>
                      <a:pt x="0" y="2593"/>
                      <a:pt x="0" y="5789"/>
                    </a:cubicBezTo>
                    <a:cubicBezTo>
                      <a:pt x="0" y="8986"/>
                      <a:pt x="2591" y="11577"/>
                      <a:pt x="5788" y="11577"/>
                    </a:cubicBezTo>
                    <a:cubicBezTo>
                      <a:pt x="8984" y="11577"/>
                      <a:pt x="11575" y="8986"/>
                      <a:pt x="11575" y="5789"/>
                    </a:cubicBezTo>
                    <a:cubicBezTo>
                      <a:pt x="11575" y="2592"/>
                      <a:pt x="8984" y="0"/>
                      <a:pt x="57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4"/>
              <p:cNvSpPr/>
              <p:nvPr/>
            </p:nvSpPr>
            <p:spPr>
              <a:xfrm>
                <a:off x="7396398" y="3992191"/>
                <a:ext cx="232121" cy="232065"/>
              </a:xfrm>
              <a:custGeom>
                <a:rect b="b" l="l" r="r" t="t"/>
                <a:pathLst>
                  <a:path extrusionOk="0" h="8317" w="8319">
                    <a:moveTo>
                      <a:pt x="4160" y="1"/>
                    </a:moveTo>
                    <a:cubicBezTo>
                      <a:pt x="1866" y="1"/>
                      <a:pt x="1" y="1866"/>
                      <a:pt x="1" y="4159"/>
                    </a:cubicBezTo>
                    <a:cubicBezTo>
                      <a:pt x="1" y="6451"/>
                      <a:pt x="1866" y="8317"/>
                      <a:pt x="4160" y="8317"/>
                    </a:cubicBezTo>
                    <a:cubicBezTo>
                      <a:pt x="6453" y="8317"/>
                      <a:pt x="8318" y="6451"/>
                      <a:pt x="8318" y="4159"/>
                    </a:cubicBezTo>
                    <a:cubicBezTo>
                      <a:pt x="8318" y="1866"/>
                      <a:pt x="6453" y="1"/>
                      <a:pt x="4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4"/>
              <p:cNvSpPr/>
              <p:nvPr/>
            </p:nvSpPr>
            <p:spPr>
              <a:xfrm>
                <a:off x="7396398" y="4108574"/>
                <a:ext cx="116074" cy="115684"/>
              </a:xfrm>
              <a:custGeom>
                <a:rect b="b" l="l" r="r" t="t"/>
                <a:pathLst>
                  <a:path extrusionOk="0" h="4146" w="4160">
                    <a:moveTo>
                      <a:pt x="1" y="1"/>
                    </a:moveTo>
                    <a:cubicBezTo>
                      <a:pt x="8" y="2289"/>
                      <a:pt x="1870" y="4146"/>
                      <a:pt x="4160" y="4146"/>
                    </a:cubicBezTo>
                    <a:cubicBezTo>
                      <a:pt x="1870" y="4146"/>
                      <a:pt x="8" y="2287"/>
                      <a:pt x="1" y="1"/>
                    </a:cubicBezTo>
                    <a:close/>
                  </a:path>
                </a:pathLst>
              </a:custGeom>
              <a:solidFill>
                <a:srgbClr val="DF7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4"/>
              <p:cNvSpPr/>
              <p:nvPr/>
            </p:nvSpPr>
            <p:spPr>
              <a:xfrm>
                <a:off x="7396398" y="3992191"/>
                <a:ext cx="132593" cy="232065"/>
              </a:xfrm>
              <a:custGeom>
                <a:rect b="b" l="l" r="r" t="t"/>
                <a:pathLst>
                  <a:path extrusionOk="0" h="8317" w="4752">
                    <a:moveTo>
                      <a:pt x="4160" y="1"/>
                    </a:moveTo>
                    <a:cubicBezTo>
                      <a:pt x="2598" y="1"/>
                      <a:pt x="1235" y="867"/>
                      <a:pt x="524" y="2143"/>
                    </a:cubicBezTo>
                    <a:cubicBezTo>
                      <a:pt x="181" y="2759"/>
                      <a:pt x="1" y="3453"/>
                      <a:pt x="1" y="4159"/>
                    </a:cubicBezTo>
                    <a:cubicBezTo>
                      <a:pt x="1" y="6451"/>
                      <a:pt x="1866" y="8317"/>
                      <a:pt x="4160" y="8317"/>
                    </a:cubicBezTo>
                    <a:cubicBezTo>
                      <a:pt x="4198" y="8317"/>
                      <a:pt x="4237" y="8317"/>
                      <a:pt x="4276" y="8315"/>
                    </a:cubicBezTo>
                    <a:cubicBezTo>
                      <a:pt x="4435" y="8310"/>
                      <a:pt x="4594" y="8297"/>
                      <a:pt x="4752" y="8275"/>
                    </a:cubicBezTo>
                    <a:cubicBezTo>
                      <a:pt x="2739" y="7987"/>
                      <a:pt x="1185" y="6250"/>
                      <a:pt x="1185" y="4159"/>
                    </a:cubicBezTo>
                    <a:cubicBezTo>
                      <a:pt x="1185" y="2067"/>
                      <a:pt x="2739" y="331"/>
                      <a:pt x="4752" y="43"/>
                    </a:cubicBezTo>
                    <a:cubicBezTo>
                      <a:pt x="4556" y="15"/>
                      <a:pt x="4358" y="1"/>
                      <a:pt x="4160" y="1"/>
                    </a:cubicBezTo>
                    <a:close/>
                  </a:path>
                </a:pathLst>
              </a:custGeom>
              <a:solidFill>
                <a:srgbClr val="3A5998">
                  <a:alpha val="3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4"/>
              <p:cNvSpPr/>
              <p:nvPr/>
            </p:nvSpPr>
            <p:spPr>
              <a:xfrm>
                <a:off x="7505749" y="3985690"/>
                <a:ext cx="13421" cy="58484"/>
              </a:xfrm>
              <a:custGeom>
                <a:rect b="b" l="l" r="r" t="t"/>
                <a:pathLst>
                  <a:path extrusionOk="0" h="2096" w="481">
                    <a:moveTo>
                      <a:pt x="241" y="0"/>
                    </a:moveTo>
                    <a:cubicBezTo>
                      <a:pt x="110" y="0"/>
                      <a:pt x="4" y="103"/>
                      <a:pt x="1" y="234"/>
                    </a:cubicBezTo>
                    <a:lnTo>
                      <a:pt x="1" y="1854"/>
                    </a:lnTo>
                    <a:cubicBezTo>
                      <a:pt x="1" y="1988"/>
                      <a:pt x="107" y="2096"/>
                      <a:pt x="241" y="2096"/>
                    </a:cubicBezTo>
                    <a:cubicBezTo>
                      <a:pt x="373" y="2096"/>
                      <a:pt x="480" y="1988"/>
                      <a:pt x="480" y="1854"/>
                    </a:cubicBezTo>
                    <a:lnTo>
                      <a:pt x="480" y="234"/>
                    </a:lnTo>
                    <a:cubicBezTo>
                      <a:pt x="477" y="103"/>
                      <a:pt x="371"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4"/>
              <p:cNvSpPr/>
              <p:nvPr/>
            </p:nvSpPr>
            <p:spPr>
              <a:xfrm>
                <a:off x="7553547" y="4019480"/>
                <a:ext cx="48355" cy="45397"/>
              </a:xfrm>
              <a:custGeom>
                <a:rect b="b" l="l" r="r" t="t"/>
                <a:pathLst>
                  <a:path extrusionOk="0" h="1627" w="1733">
                    <a:moveTo>
                      <a:pt x="1468" y="0"/>
                    </a:moveTo>
                    <a:cubicBezTo>
                      <a:pt x="1407" y="0"/>
                      <a:pt x="1346" y="24"/>
                      <a:pt x="1299" y="70"/>
                    </a:cubicBezTo>
                    <a:lnTo>
                      <a:pt x="152" y="1218"/>
                    </a:lnTo>
                    <a:cubicBezTo>
                      <a:pt x="0" y="1368"/>
                      <a:pt x="108" y="1627"/>
                      <a:pt x="322" y="1627"/>
                    </a:cubicBezTo>
                    <a:cubicBezTo>
                      <a:pt x="385" y="1627"/>
                      <a:pt x="446" y="1601"/>
                      <a:pt x="491" y="1556"/>
                    </a:cubicBezTo>
                    <a:lnTo>
                      <a:pt x="1639" y="410"/>
                    </a:lnTo>
                    <a:cubicBezTo>
                      <a:pt x="1732" y="317"/>
                      <a:pt x="1732" y="164"/>
                      <a:pt x="1639" y="70"/>
                    </a:cubicBezTo>
                    <a:cubicBezTo>
                      <a:pt x="1591" y="24"/>
                      <a:pt x="1530" y="0"/>
                      <a:pt x="14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4"/>
              <p:cNvSpPr/>
              <p:nvPr/>
            </p:nvSpPr>
            <p:spPr>
              <a:xfrm>
                <a:off x="7576344" y="4101486"/>
                <a:ext cx="58651" cy="13421"/>
              </a:xfrm>
              <a:custGeom>
                <a:rect b="b" l="l" r="r" t="t"/>
                <a:pathLst>
                  <a:path extrusionOk="0" h="481" w="2102">
                    <a:moveTo>
                      <a:pt x="241" y="1"/>
                    </a:moveTo>
                    <a:cubicBezTo>
                      <a:pt x="109" y="1"/>
                      <a:pt x="1" y="108"/>
                      <a:pt x="1" y="241"/>
                    </a:cubicBezTo>
                    <a:cubicBezTo>
                      <a:pt x="1" y="373"/>
                      <a:pt x="107" y="481"/>
                      <a:pt x="239" y="481"/>
                    </a:cubicBezTo>
                    <a:cubicBezTo>
                      <a:pt x="241" y="481"/>
                      <a:pt x="244" y="481"/>
                      <a:pt x="247" y="481"/>
                    </a:cubicBezTo>
                    <a:lnTo>
                      <a:pt x="1869" y="481"/>
                    </a:lnTo>
                    <a:cubicBezTo>
                      <a:pt x="1998" y="477"/>
                      <a:pt x="2101" y="371"/>
                      <a:pt x="2101" y="241"/>
                    </a:cubicBezTo>
                    <a:cubicBezTo>
                      <a:pt x="2101" y="112"/>
                      <a:pt x="1998" y="4"/>
                      <a:pt x="1869" y="1"/>
                    </a:cubicBezTo>
                    <a:lnTo>
                      <a:pt x="247" y="1"/>
                    </a:lnTo>
                    <a:cubicBezTo>
                      <a:pt x="245" y="1"/>
                      <a:pt x="243"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4"/>
              <p:cNvSpPr/>
              <p:nvPr/>
            </p:nvSpPr>
            <p:spPr>
              <a:xfrm>
                <a:off x="7555165" y="4151572"/>
                <a:ext cx="48299" cy="45425"/>
              </a:xfrm>
              <a:custGeom>
                <a:rect b="b" l="l" r="r" t="t"/>
                <a:pathLst>
                  <a:path extrusionOk="0" h="1628" w="1731">
                    <a:moveTo>
                      <a:pt x="263" y="0"/>
                    </a:moveTo>
                    <a:cubicBezTo>
                      <a:pt x="202" y="0"/>
                      <a:pt x="140" y="24"/>
                      <a:pt x="94" y="71"/>
                    </a:cubicBezTo>
                    <a:cubicBezTo>
                      <a:pt x="0" y="165"/>
                      <a:pt x="0" y="316"/>
                      <a:pt x="94" y="411"/>
                    </a:cubicBezTo>
                    <a:lnTo>
                      <a:pt x="1241" y="1557"/>
                    </a:lnTo>
                    <a:cubicBezTo>
                      <a:pt x="1286" y="1602"/>
                      <a:pt x="1347" y="1628"/>
                      <a:pt x="1410" y="1628"/>
                    </a:cubicBezTo>
                    <a:cubicBezTo>
                      <a:pt x="1624" y="1628"/>
                      <a:pt x="1730" y="1369"/>
                      <a:pt x="1581" y="1217"/>
                    </a:cubicBezTo>
                    <a:lnTo>
                      <a:pt x="433" y="71"/>
                    </a:lnTo>
                    <a:cubicBezTo>
                      <a:pt x="386" y="24"/>
                      <a:pt x="325"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4"/>
              <p:cNvSpPr/>
              <p:nvPr/>
            </p:nvSpPr>
            <p:spPr>
              <a:xfrm>
                <a:off x="7505749" y="4172499"/>
                <a:ext cx="13421" cy="58456"/>
              </a:xfrm>
              <a:custGeom>
                <a:rect b="b" l="l" r="r" t="t"/>
                <a:pathLst>
                  <a:path extrusionOk="0" h="2095" w="481">
                    <a:moveTo>
                      <a:pt x="241" y="1"/>
                    </a:moveTo>
                    <a:cubicBezTo>
                      <a:pt x="110" y="1"/>
                      <a:pt x="4" y="104"/>
                      <a:pt x="1" y="234"/>
                    </a:cubicBezTo>
                    <a:lnTo>
                      <a:pt x="1" y="1855"/>
                    </a:lnTo>
                    <a:cubicBezTo>
                      <a:pt x="1" y="1988"/>
                      <a:pt x="107" y="2094"/>
                      <a:pt x="241" y="2094"/>
                    </a:cubicBezTo>
                    <a:cubicBezTo>
                      <a:pt x="373" y="2094"/>
                      <a:pt x="480" y="1988"/>
                      <a:pt x="480" y="1855"/>
                    </a:cubicBezTo>
                    <a:lnTo>
                      <a:pt x="480" y="234"/>
                    </a:lnTo>
                    <a:cubicBezTo>
                      <a:pt x="477" y="104"/>
                      <a:pt x="371"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4"/>
              <p:cNvSpPr/>
              <p:nvPr/>
            </p:nvSpPr>
            <p:spPr>
              <a:xfrm>
                <a:off x="7421455" y="4151488"/>
                <a:ext cx="48411" cy="45509"/>
              </a:xfrm>
              <a:custGeom>
                <a:rect b="b" l="l" r="r" t="t"/>
                <a:pathLst>
                  <a:path extrusionOk="0" h="1631" w="1735">
                    <a:moveTo>
                      <a:pt x="1470" y="1"/>
                    </a:moveTo>
                    <a:cubicBezTo>
                      <a:pt x="1408" y="1"/>
                      <a:pt x="1345" y="25"/>
                      <a:pt x="1298" y="74"/>
                    </a:cubicBezTo>
                    <a:lnTo>
                      <a:pt x="151" y="1220"/>
                    </a:lnTo>
                    <a:cubicBezTo>
                      <a:pt x="1" y="1372"/>
                      <a:pt x="107" y="1631"/>
                      <a:pt x="321" y="1631"/>
                    </a:cubicBezTo>
                    <a:cubicBezTo>
                      <a:pt x="384" y="1631"/>
                      <a:pt x="445" y="1605"/>
                      <a:pt x="490" y="1560"/>
                    </a:cubicBezTo>
                    <a:lnTo>
                      <a:pt x="1638" y="414"/>
                    </a:lnTo>
                    <a:cubicBezTo>
                      <a:pt x="1733" y="321"/>
                      <a:pt x="1734" y="166"/>
                      <a:pt x="1639" y="71"/>
                    </a:cubicBezTo>
                    <a:cubicBezTo>
                      <a:pt x="1592" y="24"/>
                      <a:pt x="1531" y="1"/>
                      <a:pt x="1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4"/>
              <p:cNvSpPr/>
              <p:nvPr/>
            </p:nvSpPr>
            <p:spPr>
              <a:xfrm>
                <a:off x="7389897" y="4101514"/>
                <a:ext cx="58260" cy="13393"/>
              </a:xfrm>
              <a:custGeom>
                <a:rect b="b" l="l" r="r" t="t"/>
                <a:pathLst>
                  <a:path extrusionOk="0" h="480" w="2088">
                    <a:moveTo>
                      <a:pt x="234" y="0"/>
                    </a:moveTo>
                    <a:cubicBezTo>
                      <a:pt x="104" y="3"/>
                      <a:pt x="0" y="111"/>
                      <a:pt x="0" y="240"/>
                    </a:cubicBezTo>
                    <a:cubicBezTo>
                      <a:pt x="0" y="370"/>
                      <a:pt x="104" y="476"/>
                      <a:pt x="234" y="480"/>
                    </a:cubicBezTo>
                    <a:lnTo>
                      <a:pt x="1856" y="480"/>
                    </a:lnTo>
                    <a:cubicBezTo>
                      <a:pt x="1985" y="476"/>
                      <a:pt x="2088" y="370"/>
                      <a:pt x="2088" y="240"/>
                    </a:cubicBezTo>
                    <a:cubicBezTo>
                      <a:pt x="2088" y="111"/>
                      <a:pt x="1985" y="3"/>
                      <a:pt x="1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4"/>
              <p:cNvSpPr/>
              <p:nvPr/>
            </p:nvSpPr>
            <p:spPr>
              <a:xfrm>
                <a:off x="7423045" y="4019480"/>
                <a:ext cx="48327" cy="45397"/>
              </a:xfrm>
              <a:custGeom>
                <a:rect b="b" l="l" r="r" t="t"/>
                <a:pathLst>
                  <a:path extrusionOk="0" h="1627" w="1732">
                    <a:moveTo>
                      <a:pt x="264" y="0"/>
                    </a:moveTo>
                    <a:cubicBezTo>
                      <a:pt x="203" y="0"/>
                      <a:pt x="141" y="24"/>
                      <a:pt x="94" y="70"/>
                    </a:cubicBezTo>
                    <a:cubicBezTo>
                      <a:pt x="0" y="164"/>
                      <a:pt x="0" y="317"/>
                      <a:pt x="94" y="410"/>
                    </a:cubicBezTo>
                    <a:lnTo>
                      <a:pt x="1241" y="1558"/>
                    </a:lnTo>
                    <a:cubicBezTo>
                      <a:pt x="1286" y="1603"/>
                      <a:pt x="1347" y="1627"/>
                      <a:pt x="1410" y="1627"/>
                    </a:cubicBezTo>
                    <a:cubicBezTo>
                      <a:pt x="1624" y="1627"/>
                      <a:pt x="1732" y="1369"/>
                      <a:pt x="1581" y="1218"/>
                    </a:cubicBezTo>
                    <a:lnTo>
                      <a:pt x="433" y="70"/>
                    </a:lnTo>
                    <a:cubicBezTo>
                      <a:pt x="387" y="24"/>
                      <a:pt x="325" y="0"/>
                      <a:pt x="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4"/>
              <p:cNvSpPr/>
              <p:nvPr/>
            </p:nvSpPr>
            <p:spPr>
              <a:xfrm>
                <a:off x="7505749" y="4062060"/>
                <a:ext cx="52903" cy="52847"/>
              </a:xfrm>
              <a:custGeom>
                <a:rect b="b" l="l" r="r" t="t"/>
                <a:pathLst>
                  <a:path extrusionOk="0" h="1894" w="1896">
                    <a:moveTo>
                      <a:pt x="241" y="1"/>
                    </a:moveTo>
                    <a:cubicBezTo>
                      <a:pt x="110" y="1"/>
                      <a:pt x="4" y="104"/>
                      <a:pt x="1" y="234"/>
                    </a:cubicBezTo>
                    <a:lnTo>
                      <a:pt x="1" y="1654"/>
                    </a:lnTo>
                    <a:cubicBezTo>
                      <a:pt x="1" y="1787"/>
                      <a:pt x="107" y="1894"/>
                      <a:pt x="241" y="1894"/>
                    </a:cubicBezTo>
                    <a:lnTo>
                      <a:pt x="1662" y="1894"/>
                    </a:lnTo>
                    <a:cubicBezTo>
                      <a:pt x="1791" y="1890"/>
                      <a:pt x="1895" y="1784"/>
                      <a:pt x="1895" y="1654"/>
                    </a:cubicBezTo>
                    <a:cubicBezTo>
                      <a:pt x="1895" y="1525"/>
                      <a:pt x="1791" y="1417"/>
                      <a:pt x="1662" y="1414"/>
                    </a:cubicBezTo>
                    <a:lnTo>
                      <a:pt x="480" y="1414"/>
                    </a:lnTo>
                    <a:lnTo>
                      <a:pt x="480" y="234"/>
                    </a:lnTo>
                    <a:cubicBezTo>
                      <a:pt x="477" y="104"/>
                      <a:pt x="371"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4"/>
              <p:cNvSpPr/>
              <p:nvPr/>
            </p:nvSpPr>
            <p:spPr>
              <a:xfrm>
                <a:off x="7315173" y="3915123"/>
                <a:ext cx="110717" cy="104718"/>
              </a:xfrm>
              <a:custGeom>
                <a:rect b="b" l="l" r="r" t="t"/>
                <a:pathLst>
                  <a:path extrusionOk="0" h="3753" w="3968">
                    <a:moveTo>
                      <a:pt x="2413" y="0"/>
                    </a:moveTo>
                    <a:cubicBezTo>
                      <a:pt x="1851" y="0"/>
                      <a:pt x="1289" y="215"/>
                      <a:pt x="860" y="645"/>
                    </a:cubicBezTo>
                    <a:cubicBezTo>
                      <a:pt x="0" y="1503"/>
                      <a:pt x="0" y="2895"/>
                      <a:pt x="860" y="3752"/>
                    </a:cubicBezTo>
                    <a:lnTo>
                      <a:pt x="3968" y="645"/>
                    </a:lnTo>
                    <a:cubicBezTo>
                      <a:pt x="3538" y="215"/>
                      <a:pt x="2975" y="0"/>
                      <a:pt x="2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4"/>
              <p:cNvSpPr/>
              <p:nvPr/>
            </p:nvSpPr>
            <p:spPr>
              <a:xfrm>
                <a:off x="7599029" y="3915123"/>
                <a:ext cx="110689" cy="104718"/>
              </a:xfrm>
              <a:custGeom>
                <a:rect b="b" l="l" r="r" t="t"/>
                <a:pathLst>
                  <a:path extrusionOk="0" h="3753" w="3967">
                    <a:moveTo>
                      <a:pt x="1555" y="0"/>
                    </a:moveTo>
                    <a:cubicBezTo>
                      <a:pt x="992" y="0"/>
                      <a:pt x="430" y="215"/>
                      <a:pt x="1" y="645"/>
                    </a:cubicBezTo>
                    <a:lnTo>
                      <a:pt x="3108" y="3752"/>
                    </a:lnTo>
                    <a:cubicBezTo>
                      <a:pt x="3966" y="2895"/>
                      <a:pt x="3966" y="1503"/>
                      <a:pt x="3108" y="645"/>
                    </a:cubicBezTo>
                    <a:cubicBezTo>
                      <a:pt x="2680" y="215"/>
                      <a:pt x="2117" y="0"/>
                      <a:pt x="15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64"/>
            <p:cNvGrpSpPr/>
            <p:nvPr/>
          </p:nvGrpSpPr>
          <p:grpSpPr>
            <a:xfrm>
              <a:off x="6513206" y="2331736"/>
              <a:ext cx="321213" cy="377416"/>
              <a:chOff x="3134961" y="2667949"/>
              <a:chExt cx="332347" cy="390498"/>
            </a:xfrm>
          </p:grpSpPr>
          <p:sp>
            <p:nvSpPr>
              <p:cNvPr id="2276" name="Google Shape;2276;p64"/>
              <p:cNvSpPr/>
              <p:nvPr/>
            </p:nvSpPr>
            <p:spPr>
              <a:xfrm>
                <a:off x="3134961" y="2667949"/>
                <a:ext cx="332347" cy="221797"/>
              </a:xfrm>
              <a:custGeom>
                <a:rect b="b" l="l" r="r" t="t"/>
                <a:pathLst>
                  <a:path extrusionOk="0" h="7949" w="11911">
                    <a:moveTo>
                      <a:pt x="717" y="1"/>
                    </a:moveTo>
                    <a:cubicBezTo>
                      <a:pt x="321" y="1"/>
                      <a:pt x="1" y="321"/>
                      <a:pt x="1" y="716"/>
                    </a:cubicBezTo>
                    <a:lnTo>
                      <a:pt x="1" y="7232"/>
                    </a:lnTo>
                    <a:cubicBezTo>
                      <a:pt x="1" y="7628"/>
                      <a:pt x="321" y="7948"/>
                      <a:pt x="717" y="7948"/>
                    </a:cubicBezTo>
                    <a:lnTo>
                      <a:pt x="11195" y="7948"/>
                    </a:lnTo>
                    <a:cubicBezTo>
                      <a:pt x="11590" y="7947"/>
                      <a:pt x="11911" y="7626"/>
                      <a:pt x="11911" y="7232"/>
                    </a:cubicBezTo>
                    <a:lnTo>
                      <a:pt x="11911" y="716"/>
                    </a:lnTo>
                    <a:cubicBezTo>
                      <a:pt x="11911" y="321"/>
                      <a:pt x="11590" y="1"/>
                      <a:pt x="11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4"/>
              <p:cNvSpPr/>
              <p:nvPr/>
            </p:nvSpPr>
            <p:spPr>
              <a:xfrm>
                <a:off x="3293729" y="2677213"/>
                <a:ext cx="17355" cy="14872"/>
              </a:xfrm>
              <a:custGeom>
                <a:rect b="b" l="l" r="r" t="t"/>
                <a:pathLst>
                  <a:path extrusionOk="0" h="533" w="622">
                    <a:moveTo>
                      <a:pt x="266" y="1"/>
                    </a:moveTo>
                    <a:cubicBezTo>
                      <a:pt x="119" y="1"/>
                      <a:pt x="0" y="120"/>
                      <a:pt x="0" y="266"/>
                    </a:cubicBezTo>
                    <a:cubicBezTo>
                      <a:pt x="0" y="426"/>
                      <a:pt x="132" y="533"/>
                      <a:pt x="268" y="533"/>
                    </a:cubicBezTo>
                    <a:cubicBezTo>
                      <a:pt x="334" y="533"/>
                      <a:pt x="400" y="508"/>
                      <a:pt x="454" y="454"/>
                    </a:cubicBezTo>
                    <a:cubicBezTo>
                      <a:pt x="622" y="287"/>
                      <a:pt x="502"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4"/>
              <p:cNvSpPr/>
              <p:nvPr/>
            </p:nvSpPr>
            <p:spPr>
              <a:xfrm>
                <a:off x="3168752" y="2701684"/>
                <a:ext cx="264795" cy="145037"/>
              </a:xfrm>
              <a:custGeom>
                <a:rect b="b" l="l" r="r" t="t"/>
                <a:pathLst>
                  <a:path extrusionOk="0" h="5198" w="9490">
                    <a:moveTo>
                      <a:pt x="0" y="1"/>
                    </a:moveTo>
                    <a:lnTo>
                      <a:pt x="0" y="5197"/>
                    </a:lnTo>
                    <a:lnTo>
                      <a:pt x="9489" y="5197"/>
                    </a:lnTo>
                    <a:lnTo>
                      <a:pt x="9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4"/>
              <p:cNvSpPr/>
              <p:nvPr/>
            </p:nvSpPr>
            <p:spPr>
              <a:xfrm>
                <a:off x="3168752" y="2701684"/>
                <a:ext cx="264795" cy="144981"/>
              </a:xfrm>
              <a:custGeom>
                <a:rect b="b" l="l" r="r" t="t"/>
                <a:pathLst>
                  <a:path extrusionOk="0" h="5196" w="9490">
                    <a:moveTo>
                      <a:pt x="0" y="1"/>
                    </a:moveTo>
                    <a:lnTo>
                      <a:pt x="0" y="828"/>
                    </a:lnTo>
                    <a:lnTo>
                      <a:pt x="0" y="5196"/>
                    </a:lnTo>
                    <a:lnTo>
                      <a:pt x="842" y="5196"/>
                    </a:lnTo>
                    <a:lnTo>
                      <a:pt x="842" y="828"/>
                    </a:lnTo>
                    <a:lnTo>
                      <a:pt x="9489" y="828"/>
                    </a:lnTo>
                    <a:lnTo>
                      <a:pt x="9489" y="1"/>
                    </a:lnTo>
                    <a:close/>
                  </a:path>
                </a:pathLst>
              </a:custGeom>
              <a:solidFill>
                <a:srgbClr val="3A5998">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4"/>
              <p:cNvSpPr/>
              <p:nvPr/>
            </p:nvSpPr>
            <p:spPr>
              <a:xfrm>
                <a:off x="3134961" y="2869324"/>
                <a:ext cx="332347" cy="189123"/>
              </a:xfrm>
              <a:custGeom>
                <a:rect b="b" l="l" r="r" t="t"/>
                <a:pathLst>
                  <a:path extrusionOk="0" h="6778" w="11911">
                    <a:moveTo>
                      <a:pt x="1" y="1"/>
                    </a:moveTo>
                    <a:lnTo>
                      <a:pt x="1" y="6062"/>
                    </a:lnTo>
                    <a:cubicBezTo>
                      <a:pt x="1" y="6458"/>
                      <a:pt x="321" y="6778"/>
                      <a:pt x="717" y="6778"/>
                    </a:cubicBezTo>
                    <a:lnTo>
                      <a:pt x="11195" y="6778"/>
                    </a:lnTo>
                    <a:cubicBezTo>
                      <a:pt x="11590" y="6778"/>
                      <a:pt x="11911" y="6458"/>
                      <a:pt x="11911" y="6062"/>
                    </a:cubicBezTo>
                    <a:lnTo>
                      <a:pt x="11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4"/>
              <p:cNvSpPr/>
              <p:nvPr/>
            </p:nvSpPr>
            <p:spPr>
              <a:xfrm>
                <a:off x="3134961" y="2869324"/>
                <a:ext cx="55721" cy="189123"/>
              </a:xfrm>
              <a:custGeom>
                <a:rect b="b" l="l" r="r" t="t"/>
                <a:pathLst>
                  <a:path extrusionOk="0" h="6778" w="1997">
                    <a:moveTo>
                      <a:pt x="1" y="1"/>
                    </a:moveTo>
                    <a:lnTo>
                      <a:pt x="1" y="6062"/>
                    </a:lnTo>
                    <a:cubicBezTo>
                      <a:pt x="1" y="6458"/>
                      <a:pt x="321" y="6778"/>
                      <a:pt x="717" y="6778"/>
                    </a:cubicBezTo>
                    <a:lnTo>
                      <a:pt x="1997" y="6778"/>
                    </a:lnTo>
                    <a:lnTo>
                      <a:pt x="1997" y="6062"/>
                    </a:lnTo>
                    <a:lnTo>
                      <a:pt x="1997" y="1"/>
                    </a:lnTo>
                    <a:close/>
                  </a:path>
                </a:pathLst>
              </a:custGeom>
              <a:solidFill>
                <a:srgbClr val="332F2D">
                  <a:alpha val="27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4"/>
              <p:cNvSpPr/>
              <p:nvPr/>
            </p:nvSpPr>
            <p:spPr>
              <a:xfrm>
                <a:off x="3168752" y="2889721"/>
                <a:ext cx="264795" cy="83010"/>
              </a:xfrm>
              <a:custGeom>
                <a:rect b="b" l="l" r="r" t="t"/>
                <a:pathLst>
                  <a:path extrusionOk="0" h="2975" w="9490">
                    <a:moveTo>
                      <a:pt x="0" y="0"/>
                    </a:moveTo>
                    <a:lnTo>
                      <a:pt x="0" y="2975"/>
                    </a:lnTo>
                    <a:lnTo>
                      <a:pt x="9489" y="2975"/>
                    </a:lnTo>
                    <a:lnTo>
                      <a:pt x="9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4"/>
              <p:cNvSpPr/>
              <p:nvPr/>
            </p:nvSpPr>
            <p:spPr>
              <a:xfrm>
                <a:off x="3162418" y="2883387"/>
                <a:ext cx="277462" cy="95678"/>
              </a:xfrm>
              <a:custGeom>
                <a:rect b="b" l="l" r="r" t="t"/>
                <a:pathLst>
                  <a:path extrusionOk="0" h="3429" w="9944">
                    <a:moveTo>
                      <a:pt x="1248" y="453"/>
                    </a:moveTo>
                    <a:lnTo>
                      <a:pt x="1248" y="913"/>
                    </a:lnTo>
                    <a:lnTo>
                      <a:pt x="454" y="913"/>
                    </a:lnTo>
                    <a:lnTo>
                      <a:pt x="454" y="453"/>
                    </a:lnTo>
                    <a:close/>
                    <a:moveTo>
                      <a:pt x="2432" y="453"/>
                    </a:moveTo>
                    <a:lnTo>
                      <a:pt x="2432" y="913"/>
                    </a:lnTo>
                    <a:lnTo>
                      <a:pt x="1700" y="913"/>
                    </a:lnTo>
                    <a:lnTo>
                      <a:pt x="1700" y="453"/>
                    </a:lnTo>
                    <a:close/>
                    <a:moveTo>
                      <a:pt x="3618" y="453"/>
                    </a:moveTo>
                    <a:lnTo>
                      <a:pt x="3618" y="913"/>
                    </a:lnTo>
                    <a:lnTo>
                      <a:pt x="2886" y="913"/>
                    </a:lnTo>
                    <a:lnTo>
                      <a:pt x="2886" y="453"/>
                    </a:lnTo>
                    <a:close/>
                    <a:moveTo>
                      <a:pt x="4803" y="453"/>
                    </a:moveTo>
                    <a:lnTo>
                      <a:pt x="4803" y="913"/>
                    </a:lnTo>
                    <a:lnTo>
                      <a:pt x="4071" y="913"/>
                    </a:lnTo>
                    <a:lnTo>
                      <a:pt x="4071" y="453"/>
                    </a:lnTo>
                    <a:close/>
                    <a:moveTo>
                      <a:pt x="5987" y="453"/>
                    </a:moveTo>
                    <a:lnTo>
                      <a:pt x="5987" y="913"/>
                    </a:lnTo>
                    <a:lnTo>
                      <a:pt x="5255" y="913"/>
                    </a:lnTo>
                    <a:lnTo>
                      <a:pt x="5255" y="453"/>
                    </a:lnTo>
                    <a:close/>
                    <a:moveTo>
                      <a:pt x="7172" y="453"/>
                    </a:moveTo>
                    <a:lnTo>
                      <a:pt x="7172" y="913"/>
                    </a:lnTo>
                    <a:lnTo>
                      <a:pt x="6441" y="913"/>
                    </a:lnTo>
                    <a:lnTo>
                      <a:pt x="6441" y="453"/>
                    </a:lnTo>
                    <a:close/>
                    <a:moveTo>
                      <a:pt x="8358" y="453"/>
                    </a:moveTo>
                    <a:lnTo>
                      <a:pt x="8358" y="913"/>
                    </a:lnTo>
                    <a:lnTo>
                      <a:pt x="7626" y="913"/>
                    </a:lnTo>
                    <a:lnTo>
                      <a:pt x="7626" y="453"/>
                    </a:lnTo>
                    <a:close/>
                    <a:moveTo>
                      <a:pt x="9490" y="453"/>
                    </a:moveTo>
                    <a:lnTo>
                      <a:pt x="9490" y="913"/>
                    </a:lnTo>
                    <a:lnTo>
                      <a:pt x="8810" y="913"/>
                    </a:lnTo>
                    <a:lnTo>
                      <a:pt x="8810" y="453"/>
                    </a:lnTo>
                    <a:close/>
                    <a:moveTo>
                      <a:pt x="1248" y="1367"/>
                    </a:moveTo>
                    <a:lnTo>
                      <a:pt x="1248" y="2062"/>
                    </a:lnTo>
                    <a:lnTo>
                      <a:pt x="454" y="2062"/>
                    </a:lnTo>
                    <a:lnTo>
                      <a:pt x="454" y="1367"/>
                    </a:lnTo>
                    <a:close/>
                    <a:moveTo>
                      <a:pt x="2432" y="1367"/>
                    </a:moveTo>
                    <a:lnTo>
                      <a:pt x="2432" y="2062"/>
                    </a:lnTo>
                    <a:lnTo>
                      <a:pt x="1700" y="2062"/>
                    </a:lnTo>
                    <a:lnTo>
                      <a:pt x="1700" y="1367"/>
                    </a:lnTo>
                    <a:close/>
                    <a:moveTo>
                      <a:pt x="3618" y="1367"/>
                    </a:moveTo>
                    <a:lnTo>
                      <a:pt x="3618" y="2062"/>
                    </a:lnTo>
                    <a:lnTo>
                      <a:pt x="2886" y="2062"/>
                    </a:lnTo>
                    <a:lnTo>
                      <a:pt x="2886" y="1367"/>
                    </a:lnTo>
                    <a:close/>
                    <a:moveTo>
                      <a:pt x="4803" y="1367"/>
                    </a:moveTo>
                    <a:lnTo>
                      <a:pt x="4803" y="2062"/>
                    </a:lnTo>
                    <a:lnTo>
                      <a:pt x="4071" y="2062"/>
                    </a:lnTo>
                    <a:lnTo>
                      <a:pt x="4071" y="1367"/>
                    </a:lnTo>
                    <a:close/>
                    <a:moveTo>
                      <a:pt x="5987" y="1367"/>
                    </a:moveTo>
                    <a:lnTo>
                      <a:pt x="5987" y="2062"/>
                    </a:lnTo>
                    <a:lnTo>
                      <a:pt x="5255" y="2062"/>
                    </a:lnTo>
                    <a:lnTo>
                      <a:pt x="5255" y="1367"/>
                    </a:lnTo>
                    <a:close/>
                    <a:moveTo>
                      <a:pt x="7172" y="1367"/>
                    </a:moveTo>
                    <a:lnTo>
                      <a:pt x="7172" y="2062"/>
                    </a:lnTo>
                    <a:lnTo>
                      <a:pt x="6441" y="2062"/>
                    </a:lnTo>
                    <a:lnTo>
                      <a:pt x="6441" y="1367"/>
                    </a:lnTo>
                    <a:close/>
                    <a:moveTo>
                      <a:pt x="8358" y="1367"/>
                    </a:moveTo>
                    <a:lnTo>
                      <a:pt x="8358" y="2062"/>
                    </a:lnTo>
                    <a:lnTo>
                      <a:pt x="7626" y="2062"/>
                    </a:lnTo>
                    <a:lnTo>
                      <a:pt x="7626" y="1367"/>
                    </a:lnTo>
                    <a:close/>
                    <a:moveTo>
                      <a:pt x="9490" y="1367"/>
                    </a:moveTo>
                    <a:lnTo>
                      <a:pt x="9490" y="2062"/>
                    </a:lnTo>
                    <a:lnTo>
                      <a:pt x="8810" y="2062"/>
                    </a:lnTo>
                    <a:lnTo>
                      <a:pt x="8810" y="1367"/>
                    </a:lnTo>
                    <a:close/>
                    <a:moveTo>
                      <a:pt x="1248" y="2516"/>
                    </a:moveTo>
                    <a:lnTo>
                      <a:pt x="1248" y="2975"/>
                    </a:lnTo>
                    <a:lnTo>
                      <a:pt x="454" y="2975"/>
                    </a:lnTo>
                    <a:lnTo>
                      <a:pt x="454" y="2516"/>
                    </a:lnTo>
                    <a:close/>
                    <a:moveTo>
                      <a:pt x="2432" y="2516"/>
                    </a:moveTo>
                    <a:lnTo>
                      <a:pt x="2432" y="2975"/>
                    </a:lnTo>
                    <a:lnTo>
                      <a:pt x="1700" y="2975"/>
                    </a:lnTo>
                    <a:lnTo>
                      <a:pt x="1700" y="2516"/>
                    </a:lnTo>
                    <a:close/>
                    <a:moveTo>
                      <a:pt x="4803" y="2516"/>
                    </a:moveTo>
                    <a:lnTo>
                      <a:pt x="4803" y="2975"/>
                    </a:lnTo>
                    <a:lnTo>
                      <a:pt x="4071" y="2975"/>
                    </a:lnTo>
                    <a:lnTo>
                      <a:pt x="4071" y="2516"/>
                    </a:lnTo>
                    <a:close/>
                    <a:moveTo>
                      <a:pt x="5987" y="2516"/>
                    </a:moveTo>
                    <a:lnTo>
                      <a:pt x="5987" y="2975"/>
                    </a:lnTo>
                    <a:lnTo>
                      <a:pt x="5255" y="2975"/>
                    </a:lnTo>
                    <a:lnTo>
                      <a:pt x="5255" y="2516"/>
                    </a:lnTo>
                    <a:close/>
                    <a:moveTo>
                      <a:pt x="7172" y="2516"/>
                    </a:moveTo>
                    <a:lnTo>
                      <a:pt x="7172" y="2975"/>
                    </a:lnTo>
                    <a:lnTo>
                      <a:pt x="6441" y="2975"/>
                    </a:lnTo>
                    <a:lnTo>
                      <a:pt x="6441" y="2516"/>
                    </a:lnTo>
                    <a:close/>
                    <a:moveTo>
                      <a:pt x="9490" y="2516"/>
                    </a:moveTo>
                    <a:lnTo>
                      <a:pt x="9490" y="2975"/>
                    </a:lnTo>
                    <a:lnTo>
                      <a:pt x="8810" y="2975"/>
                    </a:lnTo>
                    <a:lnTo>
                      <a:pt x="8810" y="2516"/>
                    </a:lnTo>
                    <a:close/>
                    <a:moveTo>
                      <a:pt x="3618" y="2516"/>
                    </a:moveTo>
                    <a:lnTo>
                      <a:pt x="3618" y="2976"/>
                    </a:lnTo>
                    <a:lnTo>
                      <a:pt x="3617" y="2975"/>
                    </a:lnTo>
                    <a:lnTo>
                      <a:pt x="2886" y="2975"/>
                    </a:lnTo>
                    <a:lnTo>
                      <a:pt x="2886" y="2516"/>
                    </a:lnTo>
                    <a:close/>
                    <a:moveTo>
                      <a:pt x="8358" y="2516"/>
                    </a:moveTo>
                    <a:lnTo>
                      <a:pt x="8358" y="2976"/>
                    </a:lnTo>
                    <a:lnTo>
                      <a:pt x="8356" y="2975"/>
                    </a:lnTo>
                    <a:lnTo>
                      <a:pt x="7626" y="2975"/>
                    </a:lnTo>
                    <a:lnTo>
                      <a:pt x="7626" y="2516"/>
                    </a:lnTo>
                    <a:close/>
                    <a:moveTo>
                      <a:pt x="227" y="0"/>
                    </a:moveTo>
                    <a:cubicBezTo>
                      <a:pt x="102" y="0"/>
                      <a:pt x="0" y="102"/>
                      <a:pt x="0" y="227"/>
                    </a:cubicBezTo>
                    <a:lnTo>
                      <a:pt x="0" y="3202"/>
                    </a:lnTo>
                    <a:cubicBezTo>
                      <a:pt x="0" y="3327"/>
                      <a:pt x="102" y="3428"/>
                      <a:pt x="227" y="3428"/>
                    </a:cubicBezTo>
                    <a:lnTo>
                      <a:pt x="9716" y="3428"/>
                    </a:lnTo>
                    <a:cubicBezTo>
                      <a:pt x="9842" y="3428"/>
                      <a:pt x="9943" y="3327"/>
                      <a:pt x="9943" y="3202"/>
                    </a:cubicBezTo>
                    <a:lnTo>
                      <a:pt x="9943" y="226"/>
                    </a:lnTo>
                    <a:cubicBezTo>
                      <a:pt x="9943" y="102"/>
                      <a:pt x="9842" y="0"/>
                      <a:pt x="9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4"/>
              <p:cNvSpPr/>
              <p:nvPr/>
            </p:nvSpPr>
            <p:spPr>
              <a:xfrm>
                <a:off x="3254469" y="2996226"/>
                <a:ext cx="96543" cy="40235"/>
              </a:xfrm>
              <a:custGeom>
                <a:rect b="b" l="l" r="r" t="t"/>
                <a:pathLst>
                  <a:path extrusionOk="0" h="1442" w="3460">
                    <a:moveTo>
                      <a:pt x="313" y="1"/>
                    </a:moveTo>
                    <a:cubicBezTo>
                      <a:pt x="141" y="1"/>
                      <a:pt x="1" y="141"/>
                      <a:pt x="1" y="311"/>
                    </a:cubicBezTo>
                    <a:lnTo>
                      <a:pt x="1" y="1131"/>
                    </a:lnTo>
                    <a:cubicBezTo>
                      <a:pt x="1" y="1301"/>
                      <a:pt x="141" y="1441"/>
                      <a:pt x="313" y="1441"/>
                    </a:cubicBezTo>
                    <a:lnTo>
                      <a:pt x="3149" y="1441"/>
                    </a:lnTo>
                    <a:cubicBezTo>
                      <a:pt x="3319" y="1441"/>
                      <a:pt x="3459" y="1301"/>
                      <a:pt x="3459" y="1131"/>
                    </a:cubicBezTo>
                    <a:lnTo>
                      <a:pt x="3459" y="311"/>
                    </a:lnTo>
                    <a:cubicBezTo>
                      <a:pt x="3459" y="141"/>
                      <a:pt x="3319" y="1"/>
                      <a:pt x="31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5" name="Google Shape;2285;p64"/>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WERE WE </a:t>
            </a:r>
            <a:r>
              <a:rPr lang="en">
                <a:solidFill>
                  <a:schemeClr val="dk2"/>
                </a:solidFill>
              </a:rPr>
              <a:t>LOOKING FOR?</a:t>
            </a:r>
            <a:endParaRPr>
              <a:solidFill>
                <a:schemeClr val="dk2"/>
              </a:solidFill>
            </a:endParaRPr>
          </a:p>
        </p:txBody>
      </p:sp>
      <p:pic>
        <p:nvPicPr>
          <p:cNvPr id="2286" name="Google Shape;2286;p64"/>
          <p:cNvPicPr preferRelativeResize="0"/>
          <p:nvPr/>
        </p:nvPicPr>
        <p:blipFill rotWithShape="1">
          <a:blip r:embed="rId3">
            <a:alphaModFix/>
          </a:blip>
          <a:srcRect b="23237" l="23243" r="23237" t="23243"/>
          <a:stretch/>
        </p:blipFill>
        <p:spPr>
          <a:xfrm rot="-7199995">
            <a:off x="7418600" y="211554"/>
            <a:ext cx="783698" cy="1088886"/>
          </a:xfrm>
          <a:prstGeom prst="rect">
            <a:avLst/>
          </a:prstGeom>
          <a:noFill/>
          <a:ln>
            <a:noFill/>
          </a:ln>
        </p:spPr>
      </p:pic>
      <p:pic>
        <p:nvPicPr>
          <p:cNvPr id="2287" name="Google Shape;2287;p64"/>
          <p:cNvPicPr preferRelativeResize="0"/>
          <p:nvPr/>
        </p:nvPicPr>
        <p:blipFill rotWithShape="1">
          <a:blip r:embed="rId4">
            <a:alphaModFix/>
          </a:blip>
          <a:srcRect b="5571" l="0" r="67728" t="0"/>
          <a:stretch/>
        </p:blipFill>
        <p:spPr>
          <a:xfrm>
            <a:off x="1691850" y="2146650"/>
            <a:ext cx="5528499" cy="648325"/>
          </a:xfrm>
          <a:prstGeom prst="rect">
            <a:avLst/>
          </a:prstGeom>
          <a:noFill/>
          <a:ln>
            <a:noFill/>
          </a:ln>
        </p:spPr>
      </p:pic>
      <p:pic>
        <p:nvPicPr>
          <p:cNvPr id="2288" name="Google Shape;2288;p64"/>
          <p:cNvPicPr preferRelativeResize="0"/>
          <p:nvPr/>
        </p:nvPicPr>
        <p:blipFill rotWithShape="1">
          <a:blip r:embed="rId4">
            <a:alphaModFix/>
          </a:blip>
          <a:srcRect b="5571" l="0" r="74552" t="0"/>
          <a:stretch/>
        </p:blipFill>
        <p:spPr>
          <a:xfrm>
            <a:off x="1984300" y="1628875"/>
            <a:ext cx="1391146" cy="654225"/>
          </a:xfrm>
          <a:prstGeom prst="rect">
            <a:avLst/>
          </a:prstGeom>
          <a:noFill/>
          <a:ln>
            <a:noFill/>
          </a:ln>
        </p:spPr>
      </p:pic>
      <p:pic>
        <p:nvPicPr>
          <p:cNvPr id="2289" name="Google Shape;2289;p64"/>
          <p:cNvPicPr preferRelativeResize="0"/>
          <p:nvPr/>
        </p:nvPicPr>
        <p:blipFill rotWithShape="1">
          <a:blip r:embed="rId4">
            <a:alphaModFix/>
          </a:blip>
          <a:srcRect b="5571" l="0" r="74552" t="0"/>
          <a:stretch/>
        </p:blipFill>
        <p:spPr>
          <a:xfrm>
            <a:off x="3536300" y="1802625"/>
            <a:ext cx="1378601" cy="648325"/>
          </a:xfrm>
          <a:prstGeom prst="rect">
            <a:avLst/>
          </a:prstGeom>
          <a:noFill/>
          <a:ln>
            <a:noFill/>
          </a:ln>
        </p:spPr>
      </p:pic>
      <p:pic>
        <p:nvPicPr>
          <p:cNvPr id="2290" name="Google Shape;2290;p64"/>
          <p:cNvPicPr preferRelativeResize="0"/>
          <p:nvPr/>
        </p:nvPicPr>
        <p:blipFill rotWithShape="1">
          <a:blip r:embed="rId4">
            <a:alphaModFix/>
          </a:blip>
          <a:srcRect b="0" l="0" r="70336" t="0"/>
          <a:stretch/>
        </p:blipFill>
        <p:spPr>
          <a:xfrm>
            <a:off x="1911150" y="3345250"/>
            <a:ext cx="5309200" cy="686625"/>
          </a:xfrm>
          <a:prstGeom prst="rect">
            <a:avLst/>
          </a:prstGeom>
          <a:noFill/>
          <a:ln>
            <a:noFill/>
          </a:ln>
        </p:spPr>
      </p:pic>
      <p:pic>
        <p:nvPicPr>
          <p:cNvPr id="2291" name="Google Shape;2291;p64"/>
          <p:cNvPicPr preferRelativeResize="0"/>
          <p:nvPr/>
        </p:nvPicPr>
        <p:blipFill rotWithShape="1">
          <a:blip r:embed="rId4">
            <a:alphaModFix/>
          </a:blip>
          <a:srcRect b="0" l="0" r="68335" t="19858"/>
          <a:stretch/>
        </p:blipFill>
        <p:spPr>
          <a:xfrm>
            <a:off x="1941875" y="2794975"/>
            <a:ext cx="5278475" cy="550275"/>
          </a:xfrm>
          <a:prstGeom prst="rect">
            <a:avLst/>
          </a:prstGeom>
          <a:noFill/>
          <a:ln>
            <a:noFill/>
          </a:ln>
        </p:spPr>
      </p:pic>
      <p:pic>
        <p:nvPicPr>
          <p:cNvPr id="2292" name="Google Shape;2292;p64"/>
          <p:cNvPicPr preferRelativeResize="0"/>
          <p:nvPr/>
        </p:nvPicPr>
        <p:blipFill rotWithShape="1">
          <a:blip r:embed="rId4">
            <a:alphaModFix/>
          </a:blip>
          <a:srcRect b="0" l="0" r="35425" t="37087"/>
          <a:stretch/>
        </p:blipFill>
        <p:spPr>
          <a:xfrm>
            <a:off x="3536325" y="2913250"/>
            <a:ext cx="3606700" cy="432000"/>
          </a:xfrm>
          <a:prstGeom prst="rect">
            <a:avLst/>
          </a:prstGeom>
          <a:noFill/>
          <a:ln>
            <a:noFill/>
          </a:ln>
        </p:spPr>
      </p:pic>
      <p:pic>
        <p:nvPicPr>
          <p:cNvPr id="2293" name="Google Shape;2293;p64"/>
          <p:cNvPicPr preferRelativeResize="0"/>
          <p:nvPr/>
        </p:nvPicPr>
        <p:blipFill rotWithShape="1">
          <a:blip r:embed="rId4">
            <a:alphaModFix/>
          </a:blip>
          <a:srcRect b="12608" l="0" r="31637" t="19860"/>
          <a:stretch/>
        </p:blipFill>
        <p:spPr>
          <a:xfrm>
            <a:off x="3536300" y="3481600"/>
            <a:ext cx="3703575" cy="463675"/>
          </a:xfrm>
          <a:prstGeom prst="rect">
            <a:avLst/>
          </a:prstGeom>
          <a:noFill/>
          <a:ln>
            <a:noFill/>
          </a:ln>
        </p:spPr>
      </p:pic>
      <p:pic>
        <p:nvPicPr>
          <p:cNvPr id="2294" name="Google Shape;2294;p64"/>
          <p:cNvPicPr preferRelativeResize="0"/>
          <p:nvPr/>
        </p:nvPicPr>
        <p:blipFill rotWithShape="1">
          <a:blip r:embed="rId4">
            <a:alphaModFix/>
          </a:blip>
          <a:srcRect b="5564" l="0" r="67728" t="26899"/>
          <a:stretch/>
        </p:blipFill>
        <p:spPr>
          <a:xfrm>
            <a:off x="3536325" y="2331300"/>
            <a:ext cx="3638025" cy="46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8" name="Shape 2298"/>
        <p:cNvGrpSpPr/>
        <p:nvPr/>
      </p:nvGrpSpPr>
      <p:grpSpPr>
        <a:xfrm>
          <a:off x="0" y="0"/>
          <a:ext cx="0" cy="0"/>
          <a:chOff x="0" y="0"/>
          <a:chExt cx="0" cy="0"/>
        </a:xfrm>
      </p:grpSpPr>
      <p:graphicFrame>
        <p:nvGraphicFramePr>
          <p:cNvPr id="2299" name="Google Shape;2299;p65"/>
          <p:cNvGraphicFramePr/>
          <p:nvPr/>
        </p:nvGraphicFramePr>
        <p:xfrm>
          <a:off x="1985288" y="1628875"/>
          <a:ext cx="3000000" cy="3000000"/>
        </p:xfrm>
        <a:graphic>
          <a:graphicData uri="http://schemas.openxmlformats.org/drawingml/2006/table">
            <a:tbl>
              <a:tblPr>
                <a:noFill/>
                <a:tableStyleId>{084A21AF-4149-4D52-BF57-1E2407EFA00B}</a:tableStyleId>
              </a:tblPr>
              <a:tblGrid>
                <a:gridCol w="1487525"/>
                <a:gridCol w="2782775"/>
                <a:gridCol w="903100"/>
              </a:tblGrid>
              <a:tr h="570750">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GOAL</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METRIC</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Navigable</a:t>
                      </a:r>
                      <a:endParaRPr sz="1600"/>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Clicks in the wrong direction</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Simple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Time to complete task</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Approachable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Decision time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2300" name="Google Shape;2300;p65"/>
          <p:cNvGrpSpPr/>
          <p:nvPr/>
        </p:nvGrpSpPr>
        <p:grpSpPr>
          <a:xfrm>
            <a:off x="6383055" y="2369811"/>
            <a:ext cx="381328" cy="1526761"/>
            <a:chOff x="6483143" y="2331736"/>
            <a:chExt cx="381328" cy="1526761"/>
          </a:xfrm>
        </p:grpSpPr>
        <p:grpSp>
          <p:nvGrpSpPr>
            <p:cNvPr id="2301" name="Google Shape;2301;p65"/>
            <p:cNvGrpSpPr/>
            <p:nvPr/>
          </p:nvGrpSpPr>
          <p:grpSpPr>
            <a:xfrm>
              <a:off x="6496974" y="2906411"/>
              <a:ext cx="353684" cy="377415"/>
              <a:chOff x="597280" y="2667949"/>
              <a:chExt cx="365943" cy="390497"/>
            </a:xfrm>
          </p:grpSpPr>
          <p:sp>
            <p:nvSpPr>
              <p:cNvPr id="2302" name="Google Shape;2302;p65"/>
              <p:cNvSpPr/>
              <p:nvPr/>
            </p:nvSpPr>
            <p:spPr>
              <a:xfrm>
                <a:off x="750020" y="2775347"/>
                <a:ext cx="213203" cy="283099"/>
              </a:xfrm>
              <a:custGeom>
                <a:rect b="b" l="l" r="r" t="t"/>
                <a:pathLst>
                  <a:path extrusionOk="0" h="10146" w="7641">
                    <a:moveTo>
                      <a:pt x="4315" y="0"/>
                    </a:moveTo>
                    <a:lnTo>
                      <a:pt x="0" y="1698"/>
                    </a:lnTo>
                    <a:lnTo>
                      <a:pt x="3325" y="10146"/>
                    </a:lnTo>
                    <a:lnTo>
                      <a:pt x="4754" y="7449"/>
                    </a:lnTo>
                    <a:lnTo>
                      <a:pt x="7640" y="8448"/>
                    </a:lnTo>
                    <a:lnTo>
                      <a:pt x="43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5"/>
              <p:cNvSpPr/>
              <p:nvPr/>
            </p:nvSpPr>
            <p:spPr>
              <a:xfrm>
                <a:off x="597280" y="2775347"/>
                <a:ext cx="213147" cy="283099"/>
              </a:xfrm>
              <a:custGeom>
                <a:rect b="b" l="l" r="r" t="t"/>
                <a:pathLst>
                  <a:path extrusionOk="0" h="10146" w="7639">
                    <a:moveTo>
                      <a:pt x="3326" y="0"/>
                    </a:moveTo>
                    <a:lnTo>
                      <a:pt x="0" y="8448"/>
                    </a:lnTo>
                    <a:lnTo>
                      <a:pt x="0" y="8448"/>
                    </a:lnTo>
                    <a:lnTo>
                      <a:pt x="2885" y="7449"/>
                    </a:lnTo>
                    <a:lnTo>
                      <a:pt x="4314" y="10146"/>
                    </a:lnTo>
                    <a:lnTo>
                      <a:pt x="7639" y="1698"/>
                    </a:lnTo>
                    <a:lnTo>
                      <a:pt x="3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5"/>
              <p:cNvSpPr/>
              <p:nvPr/>
            </p:nvSpPr>
            <p:spPr>
              <a:xfrm>
                <a:off x="783699" y="2831348"/>
                <a:ext cx="117330" cy="83094"/>
              </a:xfrm>
              <a:custGeom>
                <a:rect b="b" l="l" r="r" t="t"/>
                <a:pathLst>
                  <a:path extrusionOk="0" h="2978" w="4205">
                    <a:moveTo>
                      <a:pt x="86" y="2977"/>
                    </a:moveTo>
                    <a:lnTo>
                      <a:pt x="0" y="2760"/>
                    </a:lnTo>
                    <a:lnTo>
                      <a:pt x="0" y="2760"/>
                    </a:lnTo>
                    <a:lnTo>
                      <a:pt x="86" y="2977"/>
                    </a:lnTo>
                    <a:close/>
                    <a:moveTo>
                      <a:pt x="4204" y="781"/>
                    </a:moveTo>
                    <a:lnTo>
                      <a:pt x="3897" y="0"/>
                    </a:lnTo>
                    <a:lnTo>
                      <a:pt x="3897" y="0"/>
                    </a:lnTo>
                    <a:lnTo>
                      <a:pt x="4204" y="781"/>
                    </a:lnTo>
                    <a:lnTo>
                      <a:pt x="4204" y="781"/>
                    </a:lnTo>
                    <a:close/>
                  </a:path>
                </a:pathLst>
              </a:custGeom>
              <a:solidFill>
                <a:srgbClr val="E7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5"/>
              <p:cNvSpPr/>
              <p:nvPr/>
            </p:nvSpPr>
            <p:spPr>
              <a:xfrm>
                <a:off x="783699" y="2831348"/>
                <a:ext cx="117358" cy="93697"/>
              </a:xfrm>
              <a:custGeom>
                <a:rect b="b" l="l" r="r" t="t"/>
                <a:pathLst>
                  <a:path extrusionOk="0" h="3358" w="4206">
                    <a:moveTo>
                      <a:pt x="3898" y="0"/>
                    </a:moveTo>
                    <a:cubicBezTo>
                      <a:pt x="3290" y="1579"/>
                      <a:pt x="1780" y="2709"/>
                      <a:pt x="0" y="2760"/>
                    </a:cubicBezTo>
                    <a:lnTo>
                      <a:pt x="86" y="2977"/>
                    </a:lnTo>
                    <a:lnTo>
                      <a:pt x="235" y="3357"/>
                    </a:lnTo>
                    <a:lnTo>
                      <a:pt x="235" y="3356"/>
                    </a:lnTo>
                    <a:cubicBezTo>
                      <a:pt x="1952" y="3232"/>
                      <a:pt x="3428" y="2221"/>
                      <a:pt x="4206" y="781"/>
                    </a:cubicBezTo>
                    <a:lnTo>
                      <a:pt x="38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5"/>
              <p:cNvSpPr/>
              <p:nvPr/>
            </p:nvSpPr>
            <p:spPr>
              <a:xfrm>
                <a:off x="659420" y="2831348"/>
                <a:ext cx="117330" cy="83177"/>
              </a:xfrm>
              <a:custGeom>
                <a:rect b="b" l="l" r="r" t="t"/>
                <a:pathLst>
                  <a:path extrusionOk="0" h="2981" w="4205">
                    <a:moveTo>
                      <a:pt x="4118" y="2981"/>
                    </a:moveTo>
                    <a:lnTo>
                      <a:pt x="4205" y="2760"/>
                    </a:lnTo>
                    <a:lnTo>
                      <a:pt x="4205" y="2760"/>
                    </a:lnTo>
                    <a:lnTo>
                      <a:pt x="4118" y="2981"/>
                    </a:lnTo>
                    <a:close/>
                    <a:moveTo>
                      <a:pt x="1" y="781"/>
                    </a:moveTo>
                    <a:lnTo>
                      <a:pt x="1" y="781"/>
                    </a:lnTo>
                    <a:lnTo>
                      <a:pt x="307" y="0"/>
                    </a:lnTo>
                    <a:lnTo>
                      <a:pt x="307" y="0"/>
                    </a:lnTo>
                    <a:lnTo>
                      <a:pt x="1" y="781"/>
                    </a:lnTo>
                    <a:close/>
                  </a:path>
                </a:pathLst>
              </a:custGeom>
              <a:solidFill>
                <a:srgbClr val="E7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5"/>
              <p:cNvSpPr/>
              <p:nvPr/>
            </p:nvSpPr>
            <p:spPr>
              <a:xfrm>
                <a:off x="659420" y="2831348"/>
                <a:ext cx="117330" cy="93697"/>
              </a:xfrm>
              <a:custGeom>
                <a:rect b="b" l="l" r="r" t="t"/>
                <a:pathLst>
                  <a:path extrusionOk="0" h="3358" w="4205">
                    <a:moveTo>
                      <a:pt x="308" y="0"/>
                    </a:moveTo>
                    <a:lnTo>
                      <a:pt x="1" y="782"/>
                    </a:lnTo>
                    <a:cubicBezTo>
                      <a:pt x="778" y="2221"/>
                      <a:pt x="2253" y="3232"/>
                      <a:pt x="3970" y="3357"/>
                    </a:cubicBezTo>
                    <a:lnTo>
                      <a:pt x="4118" y="2981"/>
                    </a:lnTo>
                    <a:lnTo>
                      <a:pt x="4205" y="2760"/>
                    </a:lnTo>
                    <a:cubicBezTo>
                      <a:pt x="2425" y="2709"/>
                      <a:pt x="915" y="1579"/>
                      <a:pt x="3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5"/>
              <p:cNvSpPr/>
              <p:nvPr/>
            </p:nvSpPr>
            <p:spPr>
              <a:xfrm>
                <a:off x="660006" y="2667949"/>
                <a:ext cx="240464" cy="240464"/>
              </a:xfrm>
              <a:custGeom>
                <a:rect b="b" l="l" r="r" t="t"/>
                <a:pathLst>
                  <a:path extrusionOk="0" h="8618" w="8618">
                    <a:moveTo>
                      <a:pt x="4309" y="1"/>
                    </a:moveTo>
                    <a:cubicBezTo>
                      <a:pt x="1929" y="1"/>
                      <a:pt x="1" y="1929"/>
                      <a:pt x="1" y="4309"/>
                    </a:cubicBezTo>
                    <a:cubicBezTo>
                      <a:pt x="1" y="6688"/>
                      <a:pt x="1929" y="8618"/>
                      <a:pt x="4309" y="8618"/>
                    </a:cubicBezTo>
                    <a:cubicBezTo>
                      <a:pt x="6688" y="8618"/>
                      <a:pt x="8618" y="6688"/>
                      <a:pt x="8618" y="4309"/>
                    </a:cubicBezTo>
                    <a:cubicBezTo>
                      <a:pt x="8618" y="1929"/>
                      <a:pt x="6688" y="1"/>
                      <a:pt x="43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5"/>
              <p:cNvSpPr/>
              <p:nvPr/>
            </p:nvSpPr>
            <p:spPr>
              <a:xfrm>
                <a:off x="842658" y="2711366"/>
                <a:ext cx="49527" cy="109127"/>
              </a:xfrm>
              <a:custGeom>
                <a:rect b="b" l="l" r="r" t="t"/>
                <a:pathLst>
                  <a:path extrusionOk="0" h="3911" w="1775">
                    <a:moveTo>
                      <a:pt x="253" y="1"/>
                    </a:moveTo>
                    <a:cubicBezTo>
                      <a:pt x="195" y="1"/>
                      <a:pt x="136" y="23"/>
                      <a:pt x="92" y="67"/>
                    </a:cubicBezTo>
                    <a:cubicBezTo>
                      <a:pt x="0" y="159"/>
                      <a:pt x="4" y="307"/>
                      <a:pt x="97" y="396"/>
                    </a:cubicBezTo>
                    <a:cubicBezTo>
                      <a:pt x="927" y="1223"/>
                      <a:pt x="1285" y="2547"/>
                      <a:pt x="964" y="3618"/>
                    </a:cubicBezTo>
                    <a:cubicBezTo>
                      <a:pt x="921" y="3764"/>
                      <a:pt x="1030" y="3911"/>
                      <a:pt x="1183" y="3911"/>
                    </a:cubicBezTo>
                    <a:cubicBezTo>
                      <a:pt x="1285" y="3911"/>
                      <a:pt x="1373" y="3845"/>
                      <a:pt x="1402" y="3748"/>
                    </a:cubicBezTo>
                    <a:cubicBezTo>
                      <a:pt x="1774" y="2506"/>
                      <a:pt x="1378" y="1028"/>
                      <a:pt x="419" y="72"/>
                    </a:cubicBezTo>
                    <a:cubicBezTo>
                      <a:pt x="374" y="25"/>
                      <a:pt x="313" y="1"/>
                      <a:pt x="2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5"/>
              <p:cNvSpPr/>
              <p:nvPr/>
            </p:nvSpPr>
            <p:spPr>
              <a:xfrm>
                <a:off x="773626" y="2682821"/>
                <a:ext cx="58791" cy="22768"/>
              </a:xfrm>
              <a:custGeom>
                <a:rect b="b" l="l" r="r" t="t"/>
                <a:pathLst>
                  <a:path extrusionOk="0" h="816" w="2107">
                    <a:moveTo>
                      <a:pt x="227" y="1"/>
                    </a:moveTo>
                    <a:cubicBezTo>
                      <a:pt x="102" y="1"/>
                      <a:pt x="1" y="102"/>
                      <a:pt x="1" y="228"/>
                    </a:cubicBezTo>
                    <a:cubicBezTo>
                      <a:pt x="1" y="354"/>
                      <a:pt x="104" y="456"/>
                      <a:pt x="230" y="456"/>
                    </a:cubicBezTo>
                    <a:cubicBezTo>
                      <a:pt x="232" y="456"/>
                      <a:pt x="234" y="456"/>
                      <a:pt x="236" y="456"/>
                    </a:cubicBezTo>
                    <a:cubicBezTo>
                      <a:pt x="739" y="456"/>
                      <a:pt x="1237" y="570"/>
                      <a:pt x="1689" y="791"/>
                    </a:cubicBezTo>
                    <a:cubicBezTo>
                      <a:pt x="1721" y="807"/>
                      <a:pt x="1755" y="815"/>
                      <a:pt x="1790" y="815"/>
                    </a:cubicBezTo>
                    <a:lnTo>
                      <a:pt x="1789" y="815"/>
                    </a:lnTo>
                    <a:cubicBezTo>
                      <a:pt x="1789" y="815"/>
                      <a:pt x="1790" y="815"/>
                      <a:pt x="1791" y="815"/>
                    </a:cubicBezTo>
                    <a:cubicBezTo>
                      <a:pt x="2032" y="815"/>
                      <a:pt x="2107" y="488"/>
                      <a:pt x="1890" y="382"/>
                    </a:cubicBezTo>
                    <a:cubicBezTo>
                      <a:pt x="1375" y="131"/>
                      <a:pt x="809" y="1"/>
                      <a:pt x="236" y="1"/>
                    </a:cubicBezTo>
                    <a:cubicBezTo>
                      <a:pt x="233" y="1"/>
                      <a:pt x="230" y="1"/>
                      <a:pt x="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5"/>
              <p:cNvSpPr/>
              <p:nvPr/>
            </p:nvSpPr>
            <p:spPr>
              <a:xfrm>
                <a:off x="702418" y="2710389"/>
                <a:ext cx="155612" cy="155584"/>
              </a:xfrm>
              <a:custGeom>
                <a:rect b="b" l="l" r="r" t="t"/>
                <a:pathLst>
                  <a:path extrusionOk="0" h="5576" w="5577">
                    <a:moveTo>
                      <a:pt x="2789" y="1"/>
                    </a:moveTo>
                    <a:cubicBezTo>
                      <a:pt x="1252" y="1"/>
                      <a:pt x="0" y="1251"/>
                      <a:pt x="0" y="2788"/>
                    </a:cubicBezTo>
                    <a:cubicBezTo>
                      <a:pt x="0" y="4325"/>
                      <a:pt x="1251" y="5576"/>
                      <a:pt x="2789" y="5576"/>
                    </a:cubicBezTo>
                    <a:cubicBezTo>
                      <a:pt x="4326" y="5576"/>
                      <a:pt x="5577" y="4325"/>
                      <a:pt x="5577" y="2788"/>
                    </a:cubicBezTo>
                    <a:cubicBezTo>
                      <a:pt x="5577" y="1251"/>
                      <a:pt x="4326" y="1"/>
                      <a:pt x="2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5"/>
              <p:cNvSpPr/>
              <p:nvPr/>
            </p:nvSpPr>
            <p:spPr>
              <a:xfrm>
                <a:off x="702418" y="2788238"/>
                <a:ext cx="77848" cy="77736"/>
              </a:xfrm>
              <a:custGeom>
                <a:rect b="b" l="l" r="r" t="t"/>
                <a:pathLst>
                  <a:path extrusionOk="0" h="2786" w="2790">
                    <a:moveTo>
                      <a:pt x="0" y="1"/>
                    </a:moveTo>
                    <a:cubicBezTo>
                      <a:pt x="1" y="1537"/>
                      <a:pt x="1252" y="2786"/>
                      <a:pt x="2789" y="2786"/>
                    </a:cubicBezTo>
                    <a:cubicBezTo>
                      <a:pt x="1253" y="2786"/>
                      <a:pt x="1" y="1537"/>
                      <a:pt x="0" y="1"/>
                    </a:cubicBezTo>
                    <a:close/>
                  </a:path>
                </a:pathLst>
              </a:custGeom>
              <a:solidFill>
                <a:srgbClr val="ECBE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5"/>
              <p:cNvSpPr/>
              <p:nvPr/>
            </p:nvSpPr>
            <p:spPr>
              <a:xfrm>
                <a:off x="702418" y="2710389"/>
                <a:ext cx="91799" cy="155584"/>
              </a:xfrm>
              <a:custGeom>
                <a:rect b="b" l="l" r="r" t="t"/>
                <a:pathLst>
                  <a:path extrusionOk="0" h="5576" w="3290">
                    <a:moveTo>
                      <a:pt x="2789" y="1"/>
                    </a:moveTo>
                    <a:cubicBezTo>
                      <a:pt x="2720" y="1"/>
                      <a:pt x="2653" y="2"/>
                      <a:pt x="2585" y="7"/>
                    </a:cubicBezTo>
                    <a:cubicBezTo>
                      <a:pt x="1143" y="112"/>
                      <a:pt x="0" y="1319"/>
                      <a:pt x="0" y="2788"/>
                    </a:cubicBezTo>
                    <a:cubicBezTo>
                      <a:pt x="0" y="4325"/>
                      <a:pt x="1251" y="5576"/>
                      <a:pt x="2789" y="5576"/>
                    </a:cubicBezTo>
                    <a:lnTo>
                      <a:pt x="2801" y="5576"/>
                    </a:lnTo>
                    <a:cubicBezTo>
                      <a:pt x="2965" y="5574"/>
                      <a:pt x="3129" y="5560"/>
                      <a:pt x="3290" y="5531"/>
                    </a:cubicBezTo>
                    <a:cubicBezTo>
                      <a:pt x="1993" y="5293"/>
                      <a:pt x="1004" y="4155"/>
                      <a:pt x="1004" y="2788"/>
                    </a:cubicBezTo>
                    <a:cubicBezTo>
                      <a:pt x="1004" y="1422"/>
                      <a:pt x="1993" y="283"/>
                      <a:pt x="3290" y="46"/>
                    </a:cubicBezTo>
                    <a:cubicBezTo>
                      <a:pt x="3129" y="17"/>
                      <a:pt x="2965" y="1"/>
                      <a:pt x="2801" y="1"/>
                    </a:cubicBezTo>
                    <a:close/>
                  </a:path>
                </a:pathLst>
              </a:custGeom>
              <a:solidFill>
                <a:srgbClr val="332F2D">
                  <a:alpha val="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4" name="Google Shape;2314;p65"/>
            <p:cNvGrpSpPr/>
            <p:nvPr/>
          </p:nvGrpSpPr>
          <p:grpSpPr>
            <a:xfrm>
              <a:off x="6483143" y="3481080"/>
              <a:ext cx="381328" cy="377417"/>
              <a:chOff x="7315173" y="3915123"/>
              <a:chExt cx="394545" cy="390499"/>
            </a:xfrm>
          </p:grpSpPr>
          <p:sp>
            <p:nvSpPr>
              <p:cNvPr id="2315" name="Google Shape;2315;p65"/>
              <p:cNvSpPr/>
              <p:nvPr/>
            </p:nvSpPr>
            <p:spPr>
              <a:xfrm>
                <a:off x="7354181" y="3948132"/>
                <a:ext cx="54549" cy="54549"/>
              </a:xfrm>
              <a:custGeom>
                <a:rect b="b" l="l" r="r" t="t"/>
                <a:pathLst>
                  <a:path extrusionOk="0" h="1955" w="1955">
                    <a:moveTo>
                      <a:pt x="596" y="1"/>
                    </a:moveTo>
                    <a:lnTo>
                      <a:pt x="1" y="596"/>
                    </a:lnTo>
                    <a:lnTo>
                      <a:pt x="1359" y="1955"/>
                    </a:lnTo>
                    <a:lnTo>
                      <a:pt x="1955" y="1361"/>
                    </a:lnTo>
                    <a:lnTo>
                      <a:pt x="5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5"/>
              <p:cNvSpPr/>
              <p:nvPr/>
            </p:nvSpPr>
            <p:spPr>
              <a:xfrm>
                <a:off x="7354181" y="3948132"/>
                <a:ext cx="43333" cy="26703"/>
              </a:xfrm>
              <a:custGeom>
                <a:rect b="b" l="l" r="r" t="t"/>
                <a:pathLst>
                  <a:path extrusionOk="0" h="957" w="1553">
                    <a:moveTo>
                      <a:pt x="1552" y="957"/>
                    </a:moveTo>
                    <a:lnTo>
                      <a:pt x="596" y="1"/>
                    </a:lnTo>
                    <a:lnTo>
                      <a:pt x="1" y="596"/>
                    </a:lnTo>
                    <a:lnTo>
                      <a:pt x="1" y="596"/>
                    </a:lnTo>
                    <a:lnTo>
                      <a:pt x="596" y="1"/>
                    </a:lnTo>
                    <a:lnTo>
                      <a:pt x="1552" y="957"/>
                    </a:lnTo>
                    <a:lnTo>
                      <a:pt x="1552" y="957"/>
                    </a:lnTo>
                    <a:close/>
                  </a:path>
                </a:pathLst>
              </a:custGeom>
              <a:solidFill>
                <a:srgbClr val="E7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5"/>
              <p:cNvSpPr/>
              <p:nvPr/>
            </p:nvSpPr>
            <p:spPr>
              <a:xfrm>
                <a:off x="7354181" y="3948132"/>
                <a:ext cx="43333" cy="43333"/>
              </a:xfrm>
              <a:custGeom>
                <a:rect b="b" l="l" r="r" t="t"/>
                <a:pathLst>
                  <a:path extrusionOk="0" h="1553" w="1553">
                    <a:moveTo>
                      <a:pt x="596" y="1"/>
                    </a:moveTo>
                    <a:lnTo>
                      <a:pt x="1" y="596"/>
                    </a:lnTo>
                    <a:lnTo>
                      <a:pt x="957" y="1552"/>
                    </a:lnTo>
                    <a:lnTo>
                      <a:pt x="1552" y="957"/>
                    </a:lnTo>
                    <a:lnTo>
                      <a:pt x="596" y="1"/>
                    </a:lnTo>
                    <a:close/>
                  </a:path>
                </a:pathLst>
              </a:custGeom>
              <a:solidFill>
                <a:srgbClr val="332F2D">
                  <a:alpha val="27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5"/>
              <p:cNvSpPr/>
              <p:nvPr/>
            </p:nvSpPr>
            <p:spPr>
              <a:xfrm>
                <a:off x="7616133" y="3948132"/>
                <a:ext cx="54605" cy="54605"/>
              </a:xfrm>
              <a:custGeom>
                <a:rect b="b" l="l" r="r" t="t"/>
                <a:pathLst>
                  <a:path extrusionOk="0" h="1957" w="1957">
                    <a:moveTo>
                      <a:pt x="1361" y="1"/>
                    </a:moveTo>
                    <a:lnTo>
                      <a:pt x="1" y="1361"/>
                    </a:lnTo>
                    <a:lnTo>
                      <a:pt x="598" y="1956"/>
                    </a:lnTo>
                    <a:lnTo>
                      <a:pt x="1956" y="596"/>
                    </a:lnTo>
                    <a:lnTo>
                      <a:pt x="13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5"/>
              <p:cNvSpPr/>
              <p:nvPr/>
            </p:nvSpPr>
            <p:spPr>
              <a:xfrm>
                <a:off x="7642920" y="3948132"/>
                <a:ext cx="27819" cy="44449"/>
              </a:xfrm>
              <a:custGeom>
                <a:rect b="b" l="l" r="r" t="t"/>
                <a:pathLst>
                  <a:path extrusionOk="0" h="1593" w="997">
                    <a:moveTo>
                      <a:pt x="0" y="1593"/>
                    </a:moveTo>
                    <a:lnTo>
                      <a:pt x="0" y="1593"/>
                    </a:lnTo>
                    <a:lnTo>
                      <a:pt x="996" y="596"/>
                    </a:lnTo>
                    <a:lnTo>
                      <a:pt x="401" y="1"/>
                    </a:lnTo>
                    <a:lnTo>
                      <a:pt x="401" y="1"/>
                    </a:lnTo>
                    <a:lnTo>
                      <a:pt x="996" y="596"/>
                    </a:lnTo>
                    <a:lnTo>
                      <a:pt x="0" y="1593"/>
                    </a:lnTo>
                    <a:close/>
                  </a:path>
                </a:pathLst>
              </a:custGeom>
              <a:solidFill>
                <a:srgbClr val="E7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5"/>
              <p:cNvSpPr/>
              <p:nvPr/>
            </p:nvSpPr>
            <p:spPr>
              <a:xfrm>
                <a:off x="7626290" y="3948132"/>
                <a:ext cx="44449" cy="44449"/>
              </a:xfrm>
              <a:custGeom>
                <a:rect b="b" l="l" r="r" t="t"/>
                <a:pathLst>
                  <a:path extrusionOk="0" h="1593" w="1593">
                    <a:moveTo>
                      <a:pt x="997" y="1"/>
                    </a:moveTo>
                    <a:lnTo>
                      <a:pt x="1" y="997"/>
                    </a:lnTo>
                    <a:lnTo>
                      <a:pt x="596" y="1593"/>
                    </a:lnTo>
                    <a:lnTo>
                      <a:pt x="1592" y="596"/>
                    </a:lnTo>
                    <a:lnTo>
                      <a:pt x="997" y="1"/>
                    </a:lnTo>
                    <a:close/>
                  </a:path>
                </a:pathLst>
              </a:custGeom>
              <a:solidFill>
                <a:srgbClr val="332F2D">
                  <a:alpha val="27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5"/>
              <p:cNvSpPr/>
              <p:nvPr/>
            </p:nvSpPr>
            <p:spPr>
              <a:xfrm>
                <a:off x="7557537" y="4201658"/>
                <a:ext cx="91911" cy="103965"/>
              </a:xfrm>
              <a:custGeom>
                <a:rect b="b" l="l" r="r" t="t"/>
                <a:pathLst>
                  <a:path extrusionOk="0" h="3726" w="3294">
                    <a:moveTo>
                      <a:pt x="1115" y="1"/>
                    </a:moveTo>
                    <a:cubicBezTo>
                      <a:pt x="933" y="1"/>
                      <a:pt x="749" y="51"/>
                      <a:pt x="585" y="158"/>
                    </a:cubicBezTo>
                    <a:cubicBezTo>
                      <a:pt x="128" y="454"/>
                      <a:pt x="1" y="1067"/>
                      <a:pt x="301" y="1519"/>
                    </a:cubicBezTo>
                    <a:lnTo>
                      <a:pt x="1443" y="3280"/>
                    </a:lnTo>
                    <a:cubicBezTo>
                      <a:pt x="1622" y="3557"/>
                      <a:pt x="1929" y="3726"/>
                      <a:pt x="2260" y="3726"/>
                    </a:cubicBezTo>
                    <a:cubicBezTo>
                      <a:pt x="2262" y="3726"/>
                      <a:pt x="2263" y="3726"/>
                      <a:pt x="2265" y="3726"/>
                    </a:cubicBezTo>
                    <a:cubicBezTo>
                      <a:pt x="2622" y="3724"/>
                      <a:pt x="2951" y="3528"/>
                      <a:pt x="3121" y="3214"/>
                    </a:cubicBezTo>
                    <a:cubicBezTo>
                      <a:pt x="3293" y="2900"/>
                      <a:pt x="3279" y="2517"/>
                      <a:pt x="3084" y="2216"/>
                    </a:cubicBezTo>
                    <a:lnTo>
                      <a:pt x="1943" y="457"/>
                    </a:lnTo>
                    <a:cubicBezTo>
                      <a:pt x="1756" y="162"/>
                      <a:pt x="1439"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5"/>
              <p:cNvSpPr/>
              <p:nvPr/>
            </p:nvSpPr>
            <p:spPr>
              <a:xfrm>
                <a:off x="7574558" y="4257324"/>
                <a:ext cx="9850" cy="15207"/>
              </a:xfrm>
              <a:custGeom>
                <a:rect b="b" l="l" r="r" t="t"/>
                <a:pathLst>
                  <a:path extrusionOk="0" h="545" w="353">
                    <a:moveTo>
                      <a:pt x="353" y="545"/>
                    </a:moveTo>
                    <a:lnTo>
                      <a:pt x="0" y="1"/>
                    </a:lnTo>
                    <a:lnTo>
                      <a:pt x="0" y="1"/>
                    </a:lnTo>
                    <a:lnTo>
                      <a:pt x="353" y="545"/>
                    </a:lnTo>
                    <a:lnTo>
                      <a:pt x="353" y="545"/>
                    </a:lnTo>
                    <a:close/>
                  </a:path>
                </a:pathLst>
              </a:custGeom>
              <a:solidFill>
                <a:srgbClr val="DF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5"/>
              <p:cNvSpPr/>
              <p:nvPr/>
            </p:nvSpPr>
            <p:spPr>
              <a:xfrm>
                <a:off x="7574558" y="4228137"/>
                <a:ext cx="55889" cy="44393"/>
              </a:xfrm>
              <a:custGeom>
                <a:rect b="b" l="l" r="r" t="t"/>
                <a:pathLst>
                  <a:path extrusionOk="0" h="1591" w="2003">
                    <a:moveTo>
                      <a:pt x="1653" y="1"/>
                    </a:moveTo>
                    <a:cubicBezTo>
                      <a:pt x="1166" y="440"/>
                      <a:pt x="607" y="794"/>
                      <a:pt x="0" y="1047"/>
                    </a:cubicBezTo>
                    <a:lnTo>
                      <a:pt x="353" y="1591"/>
                    </a:lnTo>
                    <a:cubicBezTo>
                      <a:pt x="953" y="1327"/>
                      <a:pt x="1510" y="973"/>
                      <a:pt x="2003" y="541"/>
                    </a:cubicBezTo>
                    <a:lnTo>
                      <a:pt x="1653" y="1"/>
                    </a:lnTo>
                    <a:close/>
                  </a:path>
                </a:pathLst>
              </a:custGeom>
              <a:solidFill>
                <a:srgbClr val="332F2D">
                  <a:alpha val="27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5"/>
              <p:cNvSpPr/>
              <p:nvPr/>
            </p:nvSpPr>
            <p:spPr>
              <a:xfrm>
                <a:off x="7369611" y="4201658"/>
                <a:ext cx="97770" cy="103965"/>
              </a:xfrm>
              <a:custGeom>
                <a:rect b="b" l="l" r="r" t="t"/>
                <a:pathLst>
                  <a:path extrusionOk="0" h="3726" w="3504">
                    <a:moveTo>
                      <a:pt x="2390" y="1"/>
                    </a:moveTo>
                    <a:cubicBezTo>
                      <a:pt x="2065" y="1"/>
                      <a:pt x="1748" y="162"/>
                      <a:pt x="1561" y="457"/>
                    </a:cubicBezTo>
                    <a:lnTo>
                      <a:pt x="420" y="2216"/>
                    </a:lnTo>
                    <a:cubicBezTo>
                      <a:pt x="0" y="2866"/>
                      <a:pt x="467" y="3724"/>
                      <a:pt x="1241" y="3726"/>
                    </a:cubicBezTo>
                    <a:cubicBezTo>
                      <a:pt x="1242" y="3726"/>
                      <a:pt x="1244" y="3726"/>
                      <a:pt x="1246" y="3726"/>
                    </a:cubicBezTo>
                    <a:cubicBezTo>
                      <a:pt x="1575" y="3726"/>
                      <a:pt x="1882" y="3557"/>
                      <a:pt x="2062" y="3280"/>
                    </a:cubicBezTo>
                    <a:lnTo>
                      <a:pt x="3203" y="1519"/>
                    </a:lnTo>
                    <a:cubicBezTo>
                      <a:pt x="3504" y="1067"/>
                      <a:pt x="3377" y="454"/>
                      <a:pt x="2920" y="158"/>
                    </a:cubicBezTo>
                    <a:cubicBezTo>
                      <a:pt x="2755" y="51"/>
                      <a:pt x="2571" y="1"/>
                      <a:pt x="23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5"/>
              <p:cNvSpPr/>
              <p:nvPr/>
            </p:nvSpPr>
            <p:spPr>
              <a:xfrm>
                <a:off x="7449665" y="4257324"/>
                <a:ext cx="670" cy="1032"/>
              </a:xfrm>
              <a:custGeom>
                <a:rect b="b" l="l" r="r" t="t"/>
                <a:pathLst>
                  <a:path extrusionOk="0" h="37" w="24">
                    <a:moveTo>
                      <a:pt x="1" y="36"/>
                    </a:moveTo>
                    <a:lnTo>
                      <a:pt x="23" y="1"/>
                    </a:lnTo>
                    <a:lnTo>
                      <a:pt x="23" y="1"/>
                    </a:lnTo>
                    <a:lnTo>
                      <a:pt x="1" y="36"/>
                    </a:lnTo>
                    <a:close/>
                  </a:path>
                </a:pathLst>
              </a:custGeom>
              <a:solidFill>
                <a:srgbClr val="DF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5"/>
              <p:cNvSpPr/>
              <p:nvPr/>
            </p:nvSpPr>
            <p:spPr>
              <a:xfrm>
                <a:off x="7394473" y="4228110"/>
                <a:ext cx="55861" cy="44421"/>
              </a:xfrm>
              <a:custGeom>
                <a:rect b="b" l="l" r="r" t="t"/>
                <a:pathLst>
                  <a:path extrusionOk="0" h="1592" w="2002">
                    <a:moveTo>
                      <a:pt x="350" y="0"/>
                    </a:moveTo>
                    <a:lnTo>
                      <a:pt x="1" y="541"/>
                    </a:lnTo>
                    <a:cubicBezTo>
                      <a:pt x="493" y="974"/>
                      <a:pt x="1050" y="1328"/>
                      <a:pt x="1650" y="1592"/>
                    </a:cubicBezTo>
                    <a:lnTo>
                      <a:pt x="1980" y="1082"/>
                    </a:lnTo>
                    <a:lnTo>
                      <a:pt x="2001" y="1048"/>
                    </a:lnTo>
                    <a:cubicBezTo>
                      <a:pt x="1396" y="795"/>
                      <a:pt x="838" y="441"/>
                      <a:pt x="350" y="0"/>
                    </a:cubicBezTo>
                    <a:close/>
                  </a:path>
                </a:pathLst>
              </a:custGeom>
              <a:solidFill>
                <a:srgbClr val="332F2D">
                  <a:alpha val="27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5"/>
              <p:cNvSpPr/>
              <p:nvPr/>
            </p:nvSpPr>
            <p:spPr>
              <a:xfrm>
                <a:off x="7350972" y="3946709"/>
                <a:ext cx="322999" cy="323027"/>
              </a:xfrm>
              <a:custGeom>
                <a:rect b="b" l="l" r="r" t="t"/>
                <a:pathLst>
                  <a:path extrusionOk="0" h="11577" w="11576">
                    <a:moveTo>
                      <a:pt x="5788" y="0"/>
                    </a:moveTo>
                    <a:cubicBezTo>
                      <a:pt x="2591" y="0"/>
                      <a:pt x="0" y="2593"/>
                      <a:pt x="0" y="5789"/>
                    </a:cubicBezTo>
                    <a:cubicBezTo>
                      <a:pt x="0" y="8986"/>
                      <a:pt x="2591" y="11577"/>
                      <a:pt x="5788" y="11577"/>
                    </a:cubicBezTo>
                    <a:cubicBezTo>
                      <a:pt x="8984" y="11577"/>
                      <a:pt x="11575" y="8986"/>
                      <a:pt x="11575" y="5789"/>
                    </a:cubicBezTo>
                    <a:cubicBezTo>
                      <a:pt x="11575" y="2592"/>
                      <a:pt x="8984" y="0"/>
                      <a:pt x="57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5"/>
              <p:cNvSpPr/>
              <p:nvPr/>
            </p:nvSpPr>
            <p:spPr>
              <a:xfrm>
                <a:off x="7396398" y="3992191"/>
                <a:ext cx="232121" cy="232065"/>
              </a:xfrm>
              <a:custGeom>
                <a:rect b="b" l="l" r="r" t="t"/>
                <a:pathLst>
                  <a:path extrusionOk="0" h="8317" w="8319">
                    <a:moveTo>
                      <a:pt x="4160" y="1"/>
                    </a:moveTo>
                    <a:cubicBezTo>
                      <a:pt x="1866" y="1"/>
                      <a:pt x="1" y="1866"/>
                      <a:pt x="1" y="4159"/>
                    </a:cubicBezTo>
                    <a:cubicBezTo>
                      <a:pt x="1" y="6451"/>
                      <a:pt x="1866" y="8317"/>
                      <a:pt x="4160" y="8317"/>
                    </a:cubicBezTo>
                    <a:cubicBezTo>
                      <a:pt x="6453" y="8317"/>
                      <a:pt x="8318" y="6451"/>
                      <a:pt x="8318" y="4159"/>
                    </a:cubicBezTo>
                    <a:cubicBezTo>
                      <a:pt x="8318" y="1866"/>
                      <a:pt x="6453" y="1"/>
                      <a:pt x="41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5"/>
              <p:cNvSpPr/>
              <p:nvPr/>
            </p:nvSpPr>
            <p:spPr>
              <a:xfrm>
                <a:off x="7396398" y="4108574"/>
                <a:ext cx="116074" cy="115684"/>
              </a:xfrm>
              <a:custGeom>
                <a:rect b="b" l="l" r="r" t="t"/>
                <a:pathLst>
                  <a:path extrusionOk="0" h="4146" w="4160">
                    <a:moveTo>
                      <a:pt x="1" y="1"/>
                    </a:moveTo>
                    <a:cubicBezTo>
                      <a:pt x="8" y="2289"/>
                      <a:pt x="1870" y="4146"/>
                      <a:pt x="4160" y="4146"/>
                    </a:cubicBezTo>
                    <a:cubicBezTo>
                      <a:pt x="1870" y="4146"/>
                      <a:pt x="8" y="2287"/>
                      <a:pt x="1" y="1"/>
                    </a:cubicBezTo>
                    <a:close/>
                  </a:path>
                </a:pathLst>
              </a:custGeom>
              <a:solidFill>
                <a:srgbClr val="DF71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5"/>
              <p:cNvSpPr/>
              <p:nvPr/>
            </p:nvSpPr>
            <p:spPr>
              <a:xfrm>
                <a:off x="7396398" y="3992191"/>
                <a:ext cx="132593" cy="232065"/>
              </a:xfrm>
              <a:custGeom>
                <a:rect b="b" l="l" r="r" t="t"/>
                <a:pathLst>
                  <a:path extrusionOk="0" h="8317" w="4752">
                    <a:moveTo>
                      <a:pt x="4160" y="1"/>
                    </a:moveTo>
                    <a:cubicBezTo>
                      <a:pt x="2598" y="1"/>
                      <a:pt x="1235" y="867"/>
                      <a:pt x="524" y="2143"/>
                    </a:cubicBezTo>
                    <a:cubicBezTo>
                      <a:pt x="181" y="2759"/>
                      <a:pt x="1" y="3453"/>
                      <a:pt x="1" y="4159"/>
                    </a:cubicBezTo>
                    <a:cubicBezTo>
                      <a:pt x="1" y="6451"/>
                      <a:pt x="1866" y="8317"/>
                      <a:pt x="4160" y="8317"/>
                    </a:cubicBezTo>
                    <a:cubicBezTo>
                      <a:pt x="4198" y="8317"/>
                      <a:pt x="4237" y="8317"/>
                      <a:pt x="4276" y="8315"/>
                    </a:cubicBezTo>
                    <a:cubicBezTo>
                      <a:pt x="4435" y="8310"/>
                      <a:pt x="4594" y="8297"/>
                      <a:pt x="4752" y="8275"/>
                    </a:cubicBezTo>
                    <a:cubicBezTo>
                      <a:pt x="2739" y="7987"/>
                      <a:pt x="1185" y="6250"/>
                      <a:pt x="1185" y="4159"/>
                    </a:cubicBezTo>
                    <a:cubicBezTo>
                      <a:pt x="1185" y="2067"/>
                      <a:pt x="2739" y="331"/>
                      <a:pt x="4752" y="43"/>
                    </a:cubicBezTo>
                    <a:cubicBezTo>
                      <a:pt x="4556" y="15"/>
                      <a:pt x="4358" y="1"/>
                      <a:pt x="4160" y="1"/>
                    </a:cubicBezTo>
                    <a:close/>
                  </a:path>
                </a:pathLst>
              </a:custGeom>
              <a:solidFill>
                <a:srgbClr val="3A5998">
                  <a:alpha val="3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5"/>
              <p:cNvSpPr/>
              <p:nvPr/>
            </p:nvSpPr>
            <p:spPr>
              <a:xfrm>
                <a:off x="7505749" y="3985690"/>
                <a:ext cx="13421" cy="58484"/>
              </a:xfrm>
              <a:custGeom>
                <a:rect b="b" l="l" r="r" t="t"/>
                <a:pathLst>
                  <a:path extrusionOk="0" h="2096" w="481">
                    <a:moveTo>
                      <a:pt x="241" y="0"/>
                    </a:moveTo>
                    <a:cubicBezTo>
                      <a:pt x="110" y="0"/>
                      <a:pt x="4" y="103"/>
                      <a:pt x="1" y="234"/>
                    </a:cubicBezTo>
                    <a:lnTo>
                      <a:pt x="1" y="1854"/>
                    </a:lnTo>
                    <a:cubicBezTo>
                      <a:pt x="1" y="1988"/>
                      <a:pt x="107" y="2096"/>
                      <a:pt x="241" y="2096"/>
                    </a:cubicBezTo>
                    <a:cubicBezTo>
                      <a:pt x="373" y="2096"/>
                      <a:pt x="480" y="1988"/>
                      <a:pt x="480" y="1854"/>
                    </a:cubicBezTo>
                    <a:lnTo>
                      <a:pt x="480" y="234"/>
                    </a:lnTo>
                    <a:cubicBezTo>
                      <a:pt x="477" y="103"/>
                      <a:pt x="371"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5"/>
              <p:cNvSpPr/>
              <p:nvPr/>
            </p:nvSpPr>
            <p:spPr>
              <a:xfrm>
                <a:off x="7553547" y="4019480"/>
                <a:ext cx="48355" cy="45397"/>
              </a:xfrm>
              <a:custGeom>
                <a:rect b="b" l="l" r="r" t="t"/>
                <a:pathLst>
                  <a:path extrusionOk="0" h="1627" w="1733">
                    <a:moveTo>
                      <a:pt x="1468" y="0"/>
                    </a:moveTo>
                    <a:cubicBezTo>
                      <a:pt x="1407" y="0"/>
                      <a:pt x="1346" y="24"/>
                      <a:pt x="1299" y="70"/>
                    </a:cubicBezTo>
                    <a:lnTo>
                      <a:pt x="152" y="1218"/>
                    </a:lnTo>
                    <a:cubicBezTo>
                      <a:pt x="0" y="1368"/>
                      <a:pt x="108" y="1627"/>
                      <a:pt x="322" y="1627"/>
                    </a:cubicBezTo>
                    <a:cubicBezTo>
                      <a:pt x="385" y="1627"/>
                      <a:pt x="446" y="1601"/>
                      <a:pt x="491" y="1556"/>
                    </a:cubicBezTo>
                    <a:lnTo>
                      <a:pt x="1639" y="410"/>
                    </a:lnTo>
                    <a:cubicBezTo>
                      <a:pt x="1732" y="317"/>
                      <a:pt x="1732" y="164"/>
                      <a:pt x="1639" y="70"/>
                    </a:cubicBezTo>
                    <a:cubicBezTo>
                      <a:pt x="1591" y="24"/>
                      <a:pt x="1530" y="0"/>
                      <a:pt x="14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5"/>
              <p:cNvSpPr/>
              <p:nvPr/>
            </p:nvSpPr>
            <p:spPr>
              <a:xfrm>
                <a:off x="7576344" y="4101486"/>
                <a:ext cx="58651" cy="13421"/>
              </a:xfrm>
              <a:custGeom>
                <a:rect b="b" l="l" r="r" t="t"/>
                <a:pathLst>
                  <a:path extrusionOk="0" h="481" w="2102">
                    <a:moveTo>
                      <a:pt x="241" y="1"/>
                    </a:moveTo>
                    <a:cubicBezTo>
                      <a:pt x="109" y="1"/>
                      <a:pt x="1" y="108"/>
                      <a:pt x="1" y="241"/>
                    </a:cubicBezTo>
                    <a:cubicBezTo>
                      <a:pt x="1" y="373"/>
                      <a:pt x="107" y="481"/>
                      <a:pt x="239" y="481"/>
                    </a:cubicBezTo>
                    <a:cubicBezTo>
                      <a:pt x="241" y="481"/>
                      <a:pt x="244" y="481"/>
                      <a:pt x="247" y="481"/>
                    </a:cubicBezTo>
                    <a:lnTo>
                      <a:pt x="1869" y="481"/>
                    </a:lnTo>
                    <a:cubicBezTo>
                      <a:pt x="1998" y="477"/>
                      <a:pt x="2101" y="371"/>
                      <a:pt x="2101" y="241"/>
                    </a:cubicBezTo>
                    <a:cubicBezTo>
                      <a:pt x="2101" y="112"/>
                      <a:pt x="1998" y="4"/>
                      <a:pt x="1869" y="1"/>
                    </a:cubicBezTo>
                    <a:lnTo>
                      <a:pt x="247" y="1"/>
                    </a:lnTo>
                    <a:cubicBezTo>
                      <a:pt x="245" y="1"/>
                      <a:pt x="243"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5"/>
              <p:cNvSpPr/>
              <p:nvPr/>
            </p:nvSpPr>
            <p:spPr>
              <a:xfrm>
                <a:off x="7555165" y="4151572"/>
                <a:ext cx="48299" cy="45425"/>
              </a:xfrm>
              <a:custGeom>
                <a:rect b="b" l="l" r="r" t="t"/>
                <a:pathLst>
                  <a:path extrusionOk="0" h="1628" w="1731">
                    <a:moveTo>
                      <a:pt x="263" y="0"/>
                    </a:moveTo>
                    <a:cubicBezTo>
                      <a:pt x="202" y="0"/>
                      <a:pt x="140" y="24"/>
                      <a:pt x="94" y="71"/>
                    </a:cubicBezTo>
                    <a:cubicBezTo>
                      <a:pt x="0" y="165"/>
                      <a:pt x="0" y="316"/>
                      <a:pt x="94" y="411"/>
                    </a:cubicBezTo>
                    <a:lnTo>
                      <a:pt x="1241" y="1557"/>
                    </a:lnTo>
                    <a:cubicBezTo>
                      <a:pt x="1286" y="1602"/>
                      <a:pt x="1347" y="1628"/>
                      <a:pt x="1410" y="1628"/>
                    </a:cubicBezTo>
                    <a:cubicBezTo>
                      <a:pt x="1624" y="1628"/>
                      <a:pt x="1730" y="1369"/>
                      <a:pt x="1581" y="1217"/>
                    </a:cubicBezTo>
                    <a:lnTo>
                      <a:pt x="433" y="71"/>
                    </a:lnTo>
                    <a:cubicBezTo>
                      <a:pt x="386" y="24"/>
                      <a:pt x="325" y="0"/>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5"/>
              <p:cNvSpPr/>
              <p:nvPr/>
            </p:nvSpPr>
            <p:spPr>
              <a:xfrm>
                <a:off x="7505749" y="4172499"/>
                <a:ext cx="13421" cy="58456"/>
              </a:xfrm>
              <a:custGeom>
                <a:rect b="b" l="l" r="r" t="t"/>
                <a:pathLst>
                  <a:path extrusionOk="0" h="2095" w="481">
                    <a:moveTo>
                      <a:pt x="241" y="1"/>
                    </a:moveTo>
                    <a:cubicBezTo>
                      <a:pt x="110" y="1"/>
                      <a:pt x="4" y="104"/>
                      <a:pt x="1" y="234"/>
                    </a:cubicBezTo>
                    <a:lnTo>
                      <a:pt x="1" y="1855"/>
                    </a:lnTo>
                    <a:cubicBezTo>
                      <a:pt x="1" y="1988"/>
                      <a:pt x="107" y="2094"/>
                      <a:pt x="241" y="2094"/>
                    </a:cubicBezTo>
                    <a:cubicBezTo>
                      <a:pt x="373" y="2094"/>
                      <a:pt x="480" y="1988"/>
                      <a:pt x="480" y="1855"/>
                    </a:cubicBezTo>
                    <a:lnTo>
                      <a:pt x="480" y="234"/>
                    </a:lnTo>
                    <a:cubicBezTo>
                      <a:pt x="477" y="104"/>
                      <a:pt x="371"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5"/>
              <p:cNvSpPr/>
              <p:nvPr/>
            </p:nvSpPr>
            <p:spPr>
              <a:xfrm>
                <a:off x="7421455" y="4151488"/>
                <a:ext cx="48411" cy="45509"/>
              </a:xfrm>
              <a:custGeom>
                <a:rect b="b" l="l" r="r" t="t"/>
                <a:pathLst>
                  <a:path extrusionOk="0" h="1631" w="1735">
                    <a:moveTo>
                      <a:pt x="1470" y="1"/>
                    </a:moveTo>
                    <a:cubicBezTo>
                      <a:pt x="1408" y="1"/>
                      <a:pt x="1345" y="25"/>
                      <a:pt x="1298" y="74"/>
                    </a:cubicBezTo>
                    <a:lnTo>
                      <a:pt x="151" y="1220"/>
                    </a:lnTo>
                    <a:cubicBezTo>
                      <a:pt x="1" y="1372"/>
                      <a:pt x="107" y="1631"/>
                      <a:pt x="321" y="1631"/>
                    </a:cubicBezTo>
                    <a:cubicBezTo>
                      <a:pt x="384" y="1631"/>
                      <a:pt x="445" y="1605"/>
                      <a:pt x="490" y="1560"/>
                    </a:cubicBezTo>
                    <a:lnTo>
                      <a:pt x="1638" y="414"/>
                    </a:lnTo>
                    <a:cubicBezTo>
                      <a:pt x="1733" y="321"/>
                      <a:pt x="1734" y="166"/>
                      <a:pt x="1639" y="71"/>
                    </a:cubicBezTo>
                    <a:cubicBezTo>
                      <a:pt x="1592" y="24"/>
                      <a:pt x="1531" y="1"/>
                      <a:pt x="1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5"/>
              <p:cNvSpPr/>
              <p:nvPr/>
            </p:nvSpPr>
            <p:spPr>
              <a:xfrm>
                <a:off x="7389897" y="4101514"/>
                <a:ext cx="58260" cy="13393"/>
              </a:xfrm>
              <a:custGeom>
                <a:rect b="b" l="l" r="r" t="t"/>
                <a:pathLst>
                  <a:path extrusionOk="0" h="480" w="2088">
                    <a:moveTo>
                      <a:pt x="234" y="0"/>
                    </a:moveTo>
                    <a:cubicBezTo>
                      <a:pt x="104" y="3"/>
                      <a:pt x="0" y="111"/>
                      <a:pt x="0" y="240"/>
                    </a:cubicBezTo>
                    <a:cubicBezTo>
                      <a:pt x="0" y="370"/>
                      <a:pt x="104" y="476"/>
                      <a:pt x="234" y="480"/>
                    </a:cubicBezTo>
                    <a:lnTo>
                      <a:pt x="1856" y="480"/>
                    </a:lnTo>
                    <a:cubicBezTo>
                      <a:pt x="1985" y="476"/>
                      <a:pt x="2088" y="370"/>
                      <a:pt x="2088" y="240"/>
                    </a:cubicBezTo>
                    <a:cubicBezTo>
                      <a:pt x="2088" y="111"/>
                      <a:pt x="1985" y="3"/>
                      <a:pt x="18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5"/>
              <p:cNvSpPr/>
              <p:nvPr/>
            </p:nvSpPr>
            <p:spPr>
              <a:xfrm>
                <a:off x="7423045" y="4019480"/>
                <a:ext cx="48327" cy="45397"/>
              </a:xfrm>
              <a:custGeom>
                <a:rect b="b" l="l" r="r" t="t"/>
                <a:pathLst>
                  <a:path extrusionOk="0" h="1627" w="1732">
                    <a:moveTo>
                      <a:pt x="264" y="0"/>
                    </a:moveTo>
                    <a:cubicBezTo>
                      <a:pt x="203" y="0"/>
                      <a:pt x="141" y="24"/>
                      <a:pt x="94" y="70"/>
                    </a:cubicBezTo>
                    <a:cubicBezTo>
                      <a:pt x="0" y="164"/>
                      <a:pt x="0" y="317"/>
                      <a:pt x="94" y="410"/>
                    </a:cubicBezTo>
                    <a:lnTo>
                      <a:pt x="1241" y="1558"/>
                    </a:lnTo>
                    <a:cubicBezTo>
                      <a:pt x="1286" y="1603"/>
                      <a:pt x="1347" y="1627"/>
                      <a:pt x="1410" y="1627"/>
                    </a:cubicBezTo>
                    <a:cubicBezTo>
                      <a:pt x="1624" y="1627"/>
                      <a:pt x="1732" y="1369"/>
                      <a:pt x="1581" y="1218"/>
                    </a:cubicBezTo>
                    <a:lnTo>
                      <a:pt x="433" y="70"/>
                    </a:lnTo>
                    <a:cubicBezTo>
                      <a:pt x="387" y="24"/>
                      <a:pt x="325" y="0"/>
                      <a:pt x="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5"/>
              <p:cNvSpPr/>
              <p:nvPr/>
            </p:nvSpPr>
            <p:spPr>
              <a:xfrm>
                <a:off x="7505749" y="4062060"/>
                <a:ext cx="52903" cy="52847"/>
              </a:xfrm>
              <a:custGeom>
                <a:rect b="b" l="l" r="r" t="t"/>
                <a:pathLst>
                  <a:path extrusionOk="0" h="1894" w="1896">
                    <a:moveTo>
                      <a:pt x="241" y="1"/>
                    </a:moveTo>
                    <a:cubicBezTo>
                      <a:pt x="110" y="1"/>
                      <a:pt x="4" y="104"/>
                      <a:pt x="1" y="234"/>
                    </a:cubicBezTo>
                    <a:lnTo>
                      <a:pt x="1" y="1654"/>
                    </a:lnTo>
                    <a:cubicBezTo>
                      <a:pt x="1" y="1787"/>
                      <a:pt x="107" y="1894"/>
                      <a:pt x="241" y="1894"/>
                    </a:cubicBezTo>
                    <a:lnTo>
                      <a:pt x="1662" y="1894"/>
                    </a:lnTo>
                    <a:cubicBezTo>
                      <a:pt x="1791" y="1890"/>
                      <a:pt x="1895" y="1784"/>
                      <a:pt x="1895" y="1654"/>
                    </a:cubicBezTo>
                    <a:cubicBezTo>
                      <a:pt x="1895" y="1525"/>
                      <a:pt x="1791" y="1417"/>
                      <a:pt x="1662" y="1414"/>
                    </a:cubicBezTo>
                    <a:lnTo>
                      <a:pt x="480" y="1414"/>
                    </a:lnTo>
                    <a:lnTo>
                      <a:pt x="480" y="234"/>
                    </a:lnTo>
                    <a:cubicBezTo>
                      <a:pt x="477" y="104"/>
                      <a:pt x="371"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5"/>
              <p:cNvSpPr/>
              <p:nvPr/>
            </p:nvSpPr>
            <p:spPr>
              <a:xfrm>
                <a:off x="7315173" y="3915123"/>
                <a:ext cx="110717" cy="104718"/>
              </a:xfrm>
              <a:custGeom>
                <a:rect b="b" l="l" r="r" t="t"/>
                <a:pathLst>
                  <a:path extrusionOk="0" h="3753" w="3968">
                    <a:moveTo>
                      <a:pt x="2413" y="0"/>
                    </a:moveTo>
                    <a:cubicBezTo>
                      <a:pt x="1851" y="0"/>
                      <a:pt x="1289" y="215"/>
                      <a:pt x="860" y="645"/>
                    </a:cubicBezTo>
                    <a:cubicBezTo>
                      <a:pt x="0" y="1503"/>
                      <a:pt x="0" y="2895"/>
                      <a:pt x="860" y="3752"/>
                    </a:cubicBezTo>
                    <a:lnTo>
                      <a:pt x="3968" y="645"/>
                    </a:lnTo>
                    <a:cubicBezTo>
                      <a:pt x="3538" y="215"/>
                      <a:pt x="2975" y="0"/>
                      <a:pt x="2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5"/>
              <p:cNvSpPr/>
              <p:nvPr/>
            </p:nvSpPr>
            <p:spPr>
              <a:xfrm>
                <a:off x="7599029" y="3915123"/>
                <a:ext cx="110689" cy="104718"/>
              </a:xfrm>
              <a:custGeom>
                <a:rect b="b" l="l" r="r" t="t"/>
                <a:pathLst>
                  <a:path extrusionOk="0" h="3753" w="3967">
                    <a:moveTo>
                      <a:pt x="1555" y="0"/>
                    </a:moveTo>
                    <a:cubicBezTo>
                      <a:pt x="992" y="0"/>
                      <a:pt x="430" y="215"/>
                      <a:pt x="1" y="645"/>
                    </a:cubicBezTo>
                    <a:lnTo>
                      <a:pt x="3108" y="3752"/>
                    </a:lnTo>
                    <a:cubicBezTo>
                      <a:pt x="3966" y="2895"/>
                      <a:pt x="3966" y="1503"/>
                      <a:pt x="3108" y="645"/>
                    </a:cubicBezTo>
                    <a:cubicBezTo>
                      <a:pt x="2680" y="215"/>
                      <a:pt x="2117" y="0"/>
                      <a:pt x="15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2" name="Google Shape;2342;p65"/>
            <p:cNvGrpSpPr/>
            <p:nvPr/>
          </p:nvGrpSpPr>
          <p:grpSpPr>
            <a:xfrm>
              <a:off x="6513206" y="2331736"/>
              <a:ext cx="321213" cy="377416"/>
              <a:chOff x="3134961" y="2667949"/>
              <a:chExt cx="332347" cy="390498"/>
            </a:xfrm>
          </p:grpSpPr>
          <p:sp>
            <p:nvSpPr>
              <p:cNvPr id="2343" name="Google Shape;2343;p65"/>
              <p:cNvSpPr/>
              <p:nvPr/>
            </p:nvSpPr>
            <p:spPr>
              <a:xfrm>
                <a:off x="3134961" y="2667949"/>
                <a:ext cx="332347" cy="221797"/>
              </a:xfrm>
              <a:custGeom>
                <a:rect b="b" l="l" r="r" t="t"/>
                <a:pathLst>
                  <a:path extrusionOk="0" h="7949" w="11911">
                    <a:moveTo>
                      <a:pt x="717" y="1"/>
                    </a:moveTo>
                    <a:cubicBezTo>
                      <a:pt x="321" y="1"/>
                      <a:pt x="1" y="321"/>
                      <a:pt x="1" y="716"/>
                    </a:cubicBezTo>
                    <a:lnTo>
                      <a:pt x="1" y="7232"/>
                    </a:lnTo>
                    <a:cubicBezTo>
                      <a:pt x="1" y="7628"/>
                      <a:pt x="321" y="7948"/>
                      <a:pt x="717" y="7948"/>
                    </a:cubicBezTo>
                    <a:lnTo>
                      <a:pt x="11195" y="7948"/>
                    </a:lnTo>
                    <a:cubicBezTo>
                      <a:pt x="11590" y="7947"/>
                      <a:pt x="11911" y="7626"/>
                      <a:pt x="11911" y="7232"/>
                    </a:cubicBezTo>
                    <a:lnTo>
                      <a:pt x="11911" y="716"/>
                    </a:lnTo>
                    <a:cubicBezTo>
                      <a:pt x="11911" y="321"/>
                      <a:pt x="11590" y="1"/>
                      <a:pt x="11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5"/>
              <p:cNvSpPr/>
              <p:nvPr/>
            </p:nvSpPr>
            <p:spPr>
              <a:xfrm>
                <a:off x="3293729" y="2677213"/>
                <a:ext cx="17355" cy="14872"/>
              </a:xfrm>
              <a:custGeom>
                <a:rect b="b" l="l" r="r" t="t"/>
                <a:pathLst>
                  <a:path extrusionOk="0" h="533" w="622">
                    <a:moveTo>
                      <a:pt x="266" y="1"/>
                    </a:moveTo>
                    <a:cubicBezTo>
                      <a:pt x="119" y="1"/>
                      <a:pt x="0" y="120"/>
                      <a:pt x="0" y="266"/>
                    </a:cubicBezTo>
                    <a:cubicBezTo>
                      <a:pt x="0" y="426"/>
                      <a:pt x="132" y="533"/>
                      <a:pt x="268" y="533"/>
                    </a:cubicBezTo>
                    <a:cubicBezTo>
                      <a:pt x="334" y="533"/>
                      <a:pt x="400" y="508"/>
                      <a:pt x="454" y="454"/>
                    </a:cubicBezTo>
                    <a:cubicBezTo>
                      <a:pt x="622" y="287"/>
                      <a:pt x="502" y="1"/>
                      <a:pt x="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5"/>
              <p:cNvSpPr/>
              <p:nvPr/>
            </p:nvSpPr>
            <p:spPr>
              <a:xfrm>
                <a:off x="3168752" y="2701684"/>
                <a:ext cx="264795" cy="145037"/>
              </a:xfrm>
              <a:custGeom>
                <a:rect b="b" l="l" r="r" t="t"/>
                <a:pathLst>
                  <a:path extrusionOk="0" h="5198" w="9490">
                    <a:moveTo>
                      <a:pt x="0" y="1"/>
                    </a:moveTo>
                    <a:lnTo>
                      <a:pt x="0" y="5197"/>
                    </a:lnTo>
                    <a:lnTo>
                      <a:pt x="9489" y="5197"/>
                    </a:lnTo>
                    <a:lnTo>
                      <a:pt x="9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5"/>
              <p:cNvSpPr/>
              <p:nvPr/>
            </p:nvSpPr>
            <p:spPr>
              <a:xfrm>
                <a:off x="3168752" y="2701684"/>
                <a:ext cx="264795" cy="144981"/>
              </a:xfrm>
              <a:custGeom>
                <a:rect b="b" l="l" r="r" t="t"/>
                <a:pathLst>
                  <a:path extrusionOk="0" h="5196" w="9490">
                    <a:moveTo>
                      <a:pt x="0" y="1"/>
                    </a:moveTo>
                    <a:lnTo>
                      <a:pt x="0" y="828"/>
                    </a:lnTo>
                    <a:lnTo>
                      <a:pt x="0" y="5196"/>
                    </a:lnTo>
                    <a:lnTo>
                      <a:pt x="842" y="5196"/>
                    </a:lnTo>
                    <a:lnTo>
                      <a:pt x="842" y="828"/>
                    </a:lnTo>
                    <a:lnTo>
                      <a:pt x="9489" y="828"/>
                    </a:lnTo>
                    <a:lnTo>
                      <a:pt x="9489" y="1"/>
                    </a:lnTo>
                    <a:close/>
                  </a:path>
                </a:pathLst>
              </a:custGeom>
              <a:solidFill>
                <a:srgbClr val="3A5998">
                  <a:alpha val="1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5"/>
              <p:cNvSpPr/>
              <p:nvPr/>
            </p:nvSpPr>
            <p:spPr>
              <a:xfrm>
                <a:off x="3134961" y="2869324"/>
                <a:ext cx="332347" cy="189123"/>
              </a:xfrm>
              <a:custGeom>
                <a:rect b="b" l="l" r="r" t="t"/>
                <a:pathLst>
                  <a:path extrusionOk="0" h="6778" w="11911">
                    <a:moveTo>
                      <a:pt x="1" y="1"/>
                    </a:moveTo>
                    <a:lnTo>
                      <a:pt x="1" y="6062"/>
                    </a:lnTo>
                    <a:cubicBezTo>
                      <a:pt x="1" y="6458"/>
                      <a:pt x="321" y="6778"/>
                      <a:pt x="717" y="6778"/>
                    </a:cubicBezTo>
                    <a:lnTo>
                      <a:pt x="11195" y="6778"/>
                    </a:lnTo>
                    <a:cubicBezTo>
                      <a:pt x="11590" y="6778"/>
                      <a:pt x="11911" y="6458"/>
                      <a:pt x="11911" y="6062"/>
                    </a:cubicBezTo>
                    <a:lnTo>
                      <a:pt x="11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5"/>
              <p:cNvSpPr/>
              <p:nvPr/>
            </p:nvSpPr>
            <p:spPr>
              <a:xfrm>
                <a:off x="3134961" y="2869324"/>
                <a:ext cx="55721" cy="189123"/>
              </a:xfrm>
              <a:custGeom>
                <a:rect b="b" l="l" r="r" t="t"/>
                <a:pathLst>
                  <a:path extrusionOk="0" h="6778" w="1997">
                    <a:moveTo>
                      <a:pt x="1" y="1"/>
                    </a:moveTo>
                    <a:lnTo>
                      <a:pt x="1" y="6062"/>
                    </a:lnTo>
                    <a:cubicBezTo>
                      <a:pt x="1" y="6458"/>
                      <a:pt x="321" y="6778"/>
                      <a:pt x="717" y="6778"/>
                    </a:cubicBezTo>
                    <a:lnTo>
                      <a:pt x="1997" y="6778"/>
                    </a:lnTo>
                    <a:lnTo>
                      <a:pt x="1997" y="6062"/>
                    </a:lnTo>
                    <a:lnTo>
                      <a:pt x="1997" y="1"/>
                    </a:lnTo>
                    <a:close/>
                  </a:path>
                </a:pathLst>
              </a:custGeom>
              <a:solidFill>
                <a:srgbClr val="332F2D">
                  <a:alpha val="27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5"/>
              <p:cNvSpPr/>
              <p:nvPr/>
            </p:nvSpPr>
            <p:spPr>
              <a:xfrm>
                <a:off x="3168752" y="2889721"/>
                <a:ext cx="264795" cy="83010"/>
              </a:xfrm>
              <a:custGeom>
                <a:rect b="b" l="l" r="r" t="t"/>
                <a:pathLst>
                  <a:path extrusionOk="0" h="2975" w="9490">
                    <a:moveTo>
                      <a:pt x="0" y="0"/>
                    </a:moveTo>
                    <a:lnTo>
                      <a:pt x="0" y="2975"/>
                    </a:lnTo>
                    <a:lnTo>
                      <a:pt x="9489" y="2975"/>
                    </a:lnTo>
                    <a:lnTo>
                      <a:pt x="9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5"/>
              <p:cNvSpPr/>
              <p:nvPr/>
            </p:nvSpPr>
            <p:spPr>
              <a:xfrm>
                <a:off x="3162418" y="2883387"/>
                <a:ext cx="277462" cy="95678"/>
              </a:xfrm>
              <a:custGeom>
                <a:rect b="b" l="l" r="r" t="t"/>
                <a:pathLst>
                  <a:path extrusionOk="0" h="3429" w="9944">
                    <a:moveTo>
                      <a:pt x="1248" y="453"/>
                    </a:moveTo>
                    <a:lnTo>
                      <a:pt x="1248" y="913"/>
                    </a:lnTo>
                    <a:lnTo>
                      <a:pt x="454" y="913"/>
                    </a:lnTo>
                    <a:lnTo>
                      <a:pt x="454" y="453"/>
                    </a:lnTo>
                    <a:close/>
                    <a:moveTo>
                      <a:pt x="2432" y="453"/>
                    </a:moveTo>
                    <a:lnTo>
                      <a:pt x="2432" y="913"/>
                    </a:lnTo>
                    <a:lnTo>
                      <a:pt x="1700" y="913"/>
                    </a:lnTo>
                    <a:lnTo>
                      <a:pt x="1700" y="453"/>
                    </a:lnTo>
                    <a:close/>
                    <a:moveTo>
                      <a:pt x="3618" y="453"/>
                    </a:moveTo>
                    <a:lnTo>
                      <a:pt x="3618" y="913"/>
                    </a:lnTo>
                    <a:lnTo>
                      <a:pt x="2886" y="913"/>
                    </a:lnTo>
                    <a:lnTo>
                      <a:pt x="2886" y="453"/>
                    </a:lnTo>
                    <a:close/>
                    <a:moveTo>
                      <a:pt x="4803" y="453"/>
                    </a:moveTo>
                    <a:lnTo>
                      <a:pt x="4803" y="913"/>
                    </a:lnTo>
                    <a:lnTo>
                      <a:pt x="4071" y="913"/>
                    </a:lnTo>
                    <a:lnTo>
                      <a:pt x="4071" y="453"/>
                    </a:lnTo>
                    <a:close/>
                    <a:moveTo>
                      <a:pt x="5987" y="453"/>
                    </a:moveTo>
                    <a:lnTo>
                      <a:pt x="5987" y="913"/>
                    </a:lnTo>
                    <a:lnTo>
                      <a:pt x="5255" y="913"/>
                    </a:lnTo>
                    <a:lnTo>
                      <a:pt x="5255" y="453"/>
                    </a:lnTo>
                    <a:close/>
                    <a:moveTo>
                      <a:pt x="7172" y="453"/>
                    </a:moveTo>
                    <a:lnTo>
                      <a:pt x="7172" y="913"/>
                    </a:lnTo>
                    <a:lnTo>
                      <a:pt x="6441" y="913"/>
                    </a:lnTo>
                    <a:lnTo>
                      <a:pt x="6441" y="453"/>
                    </a:lnTo>
                    <a:close/>
                    <a:moveTo>
                      <a:pt x="8358" y="453"/>
                    </a:moveTo>
                    <a:lnTo>
                      <a:pt x="8358" y="913"/>
                    </a:lnTo>
                    <a:lnTo>
                      <a:pt x="7626" y="913"/>
                    </a:lnTo>
                    <a:lnTo>
                      <a:pt x="7626" y="453"/>
                    </a:lnTo>
                    <a:close/>
                    <a:moveTo>
                      <a:pt x="9490" y="453"/>
                    </a:moveTo>
                    <a:lnTo>
                      <a:pt x="9490" y="913"/>
                    </a:lnTo>
                    <a:lnTo>
                      <a:pt x="8810" y="913"/>
                    </a:lnTo>
                    <a:lnTo>
                      <a:pt x="8810" y="453"/>
                    </a:lnTo>
                    <a:close/>
                    <a:moveTo>
                      <a:pt x="1248" y="1367"/>
                    </a:moveTo>
                    <a:lnTo>
                      <a:pt x="1248" y="2062"/>
                    </a:lnTo>
                    <a:lnTo>
                      <a:pt x="454" y="2062"/>
                    </a:lnTo>
                    <a:lnTo>
                      <a:pt x="454" y="1367"/>
                    </a:lnTo>
                    <a:close/>
                    <a:moveTo>
                      <a:pt x="2432" y="1367"/>
                    </a:moveTo>
                    <a:lnTo>
                      <a:pt x="2432" y="2062"/>
                    </a:lnTo>
                    <a:lnTo>
                      <a:pt x="1700" y="2062"/>
                    </a:lnTo>
                    <a:lnTo>
                      <a:pt x="1700" y="1367"/>
                    </a:lnTo>
                    <a:close/>
                    <a:moveTo>
                      <a:pt x="3618" y="1367"/>
                    </a:moveTo>
                    <a:lnTo>
                      <a:pt x="3618" y="2062"/>
                    </a:lnTo>
                    <a:lnTo>
                      <a:pt x="2886" y="2062"/>
                    </a:lnTo>
                    <a:lnTo>
                      <a:pt x="2886" y="1367"/>
                    </a:lnTo>
                    <a:close/>
                    <a:moveTo>
                      <a:pt x="4803" y="1367"/>
                    </a:moveTo>
                    <a:lnTo>
                      <a:pt x="4803" y="2062"/>
                    </a:lnTo>
                    <a:lnTo>
                      <a:pt x="4071" y="2062"/>
                    </a:lnTo>
                    <a:lnTo>
                      <a:pt x="4071" y="1367"/>
                    </a:lnTo>
                    <a:close/>
                    <a:moveTo>
                      <a:pt x="5987" y="1367"/>
                    </a:moveTo>
                    <a:lnTo>
                      <a:pt x="5987" y="2062"/>
                    </a:lnTo>
                    <a:lnTo>
                      <a:pt x="5255" y="2062"/>
                    </a:lnTo>
                    <a:lnTo>
                      <a:pt x="5255" y="1367"/>
                    </a:lnTo>
                    <a:close/>
                    <a:moveTo>
                      <a:pt x="7172" y="1367"/>
                    </a:moveTo>
                    <a:lnTo>
                      <a:pt x="7172" y="2062"/>
                    </a:lnTo>
                    <a:lnTo>
                      <a:pt x="6441" y="2062"/>
                    </a:lnTo>
                    <a:lnTo>
                      <a:pt x="6441" y="1367"/>
                    </a:lnTo>
                    <a:close/>
                    <a:moveTo>
                      <a:pt x="8358" y="1367"/>
                    </a:moveTo>
                    <a:lnTo>
                      <a:pt x="8358" y="2062"/>
                    </a:lnTo>
                    <a:lnTo>
                      <a:pt x="7626" y="2062"/>
                    </a:lnTo>
                    <a:lnTo>
                      <a:pt x="7626" y="1367"/>
                    </a:lnTo>
                    <a:close/>
                    <a:moveTo>
                      <a:pt x="9490" y="1367"/>
                    </a:moveTo>
                    <a:lnTo>
                      <a:pt x="9490" y="2062"/>
                    </a:lnTo>
                    <a:lnTo>
                      <a:pt x="8810" y="2062"/>
                    </a:lnTo>
                    <a:lnTo>
                      <a:pt x="8810" y="1367"/>
                    </a:lnTo>
                    <a:close/>
                    <a:moveTo>
                      <a:pt x="1248" y="2516"/>
                    </a:moveTo>
                    <a:lnTo>
                      <a:pt x="1248" y="2975"/>
                    </a:lnTo>
                    <a:lnTo>
                      <a:pt x="454" y="2975"/>
                    </a:lnTo>
                    <a:lnTo>
                      <a:pt x="454" y="2516"/>
                    </a:lnTo>
                    <a:close/>
                    <a:moveTo>
                      <a:pt x="2432" y="2516"/>
                    </a:moveTo>
                    <a:lnTo>
                      <a:pt x="2432" y="2975"/>
                    </a:lnTo>
                    <a:lnTo>
                      <a:pt x="1700" y="2975"/>
                    </a:lnTo>
                    <a:lnTo>
                      <a:pt x="1700" y="2516"/>
                    </a:lnTo>
                    <a:close/>
                    <a:moveTo>
                      <a:pt x="4803" y="2516"/>
                    </a:moveTo>
                    <a:lnTo>
                      <a:pt x="4803" y="2975"/>
                    </a:lnTo>
                    <a:lnTo>
                      <a:pt x="4071" y="2975"/>
                    </a:lnTo>
                    <a:lnTo>
                      <a:pt x="4071" y="2516"/>
                    </a:lnTo>
                    <a:close/>
                    <a:moveTo>
                      <a:pt x="5987" y="2516"/>
                    </a:moveTo>
                    <a:lnTo>
                      <a:pt x="5987" y="2975"/>
                    </a:lnTo>
                    <a:lnTo>
                      <a:pt x="5255" y="2975"/>
                    </a:lnTo>
                    <a:lnTo>
                      <a:pt x="5255" y="2516"/>
                    </a:lnTo>
                    <a:close/>
                    <a:moveTo>
                      <a:pt x="7172" y="2516"/>
                    </a:moveTo>
                    <a:lnTo>
                      <a:pt x="7172" y="2975"/>
                    </a:lnTo>
                    <a:lnTo>
                      <a:pt x="6441" y="2975"/>
                    </a:lnTo>
                    <a:lnTo>
                      <a:pt x="6441" y="2516"/>
                    </a:lnTo>
                    <a:close/>
                    <a:moveTo>
                      <a:pt x="9490" y="2516"/>
                    </a:moveTo>
                    <a:lnTo>
                      <a:pt x="9490" y="2975"/>
                    </a:lnTo>
                    <a:lnTo>
                      <a:pt x="8810" y="2975"/>
                    </a:lnTo>
                    <a:lnTo>
                      <a:pt x="8810" y="2516"/>
                    </a:lnTo>
                    <a:close/>
                    <a:moveTo>
                      <a:pt x="3618" y="2516"/>
                    </a:moveTo>
                    <a:lnTo>
                      <a:pt x="3618" y="2976"/>
                    </a:lnTo>
                    <a:lnTo>
                      <a:pt x="3617" y="2975"/>
                    </a:lnTo>
                    <a:lnTo>
                      <a:pt x="2886" y="2975"/>
                    </a:lnTo>
                    <a:lnTo>
                      <a:pt x="2886" y="2516"/>
                    </a:lnTo>
                    <a:close/>
                    <a:moveTo>
                      <a:pt x="8358" y="2516"/>
                    </a:moveTo>
                    <a:lnTo>
                      <a:pt x="8358" y="2976"/>
                    </a:lnTo>
                    <a:lnTo>
                      <a:pt x="8356" y="2975"/>
                    </a:lnTo>
                    <a:lnTo>
                      <a:pt x="7626" y="2975"/>
                    </a:lnTo>
                    <a:lnTo>
                      <a:pt x="7626" y="2516"/>
                    </a:lnTo>
                    <a:close/>
                    <a:moveTo>
                      <a:pt x="227" y="0"/>
                    </a:moveTo>
                    <a:cubicBezTo>
                      <a:pt x="102" y="0"/>
                      <a:pt x="0" y="102"/>
                      <a:pt x="0" y="227"/>
                    </a:cubicBezTo>
                    <a:lnTo>
                      <a:pt x="0" y="3202"/>
                    </a:lnTo>
                    <a:cubicBezTo>
                      <a:pt x="0" y="3327"/>
                      <a:pt x="102" y="3428"/>
                      <a:pt x="227" y="3428"/>
                    </a:cubicBezTo>
                    <a:lnTo>
                      <a:pt x="9716" y="3428"/>
                    </a:lnTo>
                    <a:cubicBezTo>
                      <a:pt x="9842" y="3428"/>
                      <a:pt x="9943" y="3327"/>
                      <a:pt x="9943" y="3202"/>
                    </a:cubicBezTo>
                    <a:lnTo>
                      <a:pt x="9943" y="226"/>
                    </a:lnTo>
                    <a:cubicBezTo>
                      <a:pt x="9943" y="102"/>
                      <a:pt x="9842" y="0"/>
                      <a:pt x="9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5"/>
              <p:cNvSpPr/>
              <p:nvPr/>
            </p:nvSpPr>
            <p:spPr>
              <a:xfrm>
                <a:off x="3254469" y="2996226"/>
                <a:ext cx="96543" cy="40235"/>
              </a:xfrm>
              <a:custGeom>
                <a:rect b="b" l="l" r="r" t="t"/>
                <a:pathLst>
                  <a:path extrusionOk="0" h="1442" w="3460">
                    <a:moveTo>
                      <a:pt x="313" y="1"/>
                    </a:moveTo>
                    <a:cubicBezTo>
                      <a:pt x="141" y="1"/>
                      <a:pt x="1" y="141"/>
                      <a:pt x="1" y="311"/>
                    </a:cubicBezTo>
                    <a:lnTo>
                      <a:pt x="1" y="1131"/>
                    </a:lnTo>
                    <a:cubicBezTo>
                      <a:pt x="1" y="1301"/>
                      <a:pt x="141" y="1441"/>
                      <a:pt x="313" y="1441"/>
                    </a:cubicBezTo>
                    <a:lnTo>
                      <a:pt x="3149" y="1441"/>
                    </a:lnTo>
                    <a:cubicBezTo>
                      <a:pt x="3319" y="1441"/>
                      <a:pt x="3459" y="1301"/>
                      <a:pt x="3459" y="1131"/>
                    </a:cubicBezTo>
                    <a:lnTo>
                      <a:pt x="3459" y="311"/>
                    </a:lnTo>
                    <a:cubicBezTo>
                      <a:pt x="3459" y="141"/>
                      <a:pt x="3319" y="1"/>
                      <a:pt x="31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52" name="Google Shape;2352;p65"/>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WERE WE </a:t>
            </a:r>
            <a:r>
              <a:rPr lang="en">
                <a:solidFill>
                  <a:schemeClr val="dk2"/>
                </a:solidFill>
              </a:rPr>
              <a:t>LOOKING FOR?</a:t>
            </a:r>
            <a:endParaRPr>
              <a:solidFill>
                <a:schemeClr val="dk2"/>
              </a:solidFill>
            </a:endParaRPr>
          </a:p>
        </p:txBody>
      </p:sp>
      <p:pic>
        <p:nvPicPr>
          <p:cNvPr id="2353" name="Google Shape;2353;p65"/>
          <p:cNvPicPr preferRelativeResize="0"/>
          <p:nvPr/>
        </p:nvPicPr>
        <p:blipFill rotWithShape="1">
          <a:blip r:embed="rId3">
            <a:alphaModFix/>
          </a:blip>
          <a:srcRect b="23237" l="23243" r="23237" t="23243"/>
          <a:stretch/>
        </p:blipFill>
        <p:spPr>
          <a:xfrm rot="-7199995">
            <a:off x="7418600" y="211554"/>
            <a:ext cx="783698" cy="108888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66"/>
          <p:cNvSpPr txBox="1"/>
          <p:nvPr>
            <p:ph type="title"/>
          </p:nvPr>
        </p:nvSpPr>
        <p:spPr>
          <a:xfrm>
            <a:off x="1357775" y="1447350"/>
            <a:ext cx="2598900" cy="224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SO…</a:t>
            </a:r>
            <a:endParaRPr sz="4800"/>
          </a:p>
          <a:p>
            <a:pPr indent="0" lvl="0" marL="0" rtl="0" algn="l">
              <a:spcBef>
                <a:spcPts val="0"/>
              </a:spcBef>
              <a:spcAft>
                <a:spcPts val="0"/>
              </a:spcAft>
              <a:buNone/>
            </a:pPr>
            <a:r>
              <a:rPr lang="en" sz="4800"/>
              <a:t>WHAT DID WE </a:t>
            </a:r>
            <a:r>
              <a:rPr lang="en" sz="4800">
                <a:solidFill>
                  <a:schemeClr val="dk2"/>
                </a:solidFill>
              </a:rPr>
              <a:t>FIND?</a:t>
            </a:r>
            <a:endParaRPr sz="4800">
              <a:solidFill>
                <a:schemeClr val="dk2"/>
              </a:solidFill>
            </a:endParaRPr>
          </a:p>
        </p:txBody>
      </p:sp>
      <p:pic>
        <p:nvPicPr>
          <p:cNvPr id="2359" name="Google Shape;2359;p66"/>
          <p:cNvPicPr preferRelativeResize="0"/>
          <p:nvPr/>
        </p:nvPicPr>
        <p:blipFill rotWithShape="1">
          <a:blip r:embed="rId3">
            <a:alphaModFix/>
          </a:blip>
          <a:srcRect b="0" l="12669" r="21135" t="18026"/>
          <a:stretch/>
        </p:blipFill>
        <p:spPr>
          <a:xfrm>
            <a:off x="4717475" y="1162375"/>
            <a:ext cx="3428100" cy="2692800"/>
          </a:xfrm>
          <a:prstGeom prst="roundRect">
            <a:avLst>
              <a:gd fmla="val 16667" name="adj"/>
            </a:avLst>
          </a:prstGeom>
          <a:noFill/>
          <a:ln cap="flat" cmpd="sng" w="76200">
            <a:solidFill>
              <a:schemeClr val="accent1"/>
            </a:solidFill>
            <a:prstDash val="solid"/>
            <a:round/>
            <a:headEnd len="sm" w="sm" type="none"/>
            <a:tailEnd len="sm" w="sm" type="none"/>
          </a:ln>
        </p:spPr>
      </p:pic>
      <p:pic>
        <p:nvPicPr>
          <p:cNvPr id="2360" name="Google Shape;2360;p66"/>
          <p:cNvPicPr preferRelativeResize="0"/>
          <p:nvPr/>
        </p:nvPicPr>
        <p:blipFill rotWithShape="1">
          <a:blip r:embed="rId4">
            <a:alphaModFix/>
          </a:blip>
          <a:srcRect b="24455" l="24455" r="24455" t="24455"/>
          <a:stretch/>
        </p:blipFill>
        <p:spPr>
          <a:xfrm rot="-8100016">
            <a:off x="6881945" y="3850434"/>
            <a:ext cx="989907" cy="2382287"/>
          </a:xfrm>
          <a:prstGeom prst="rect">
            <a:avLst/>
          </a:prstGeom>
          <a:noFill/>
          <a:ln>
            <a:noFill/>
          </a:ln>
        </p:spPr>
      </p:pic>
      <p:pic>
        <p:nvPicPr>
          <p:cNvPr id="2361" name="Google Shape;2361;p66"/>
          <p:cNvPicPr preferRelativeResize="0"/>
          <p:nvPr/>
        </p:nvPicPr>
        <p:blipFill rotWithShape="1">
          <a:blip r:embed="rId5">
            <a:alphaModFix/>
          </a:blip>
          <a:srcRect b="22758" l="23604" r="20168" t="5288"/>
          <a:stretch/>
        </p:blipFill>
        <p:spPr>
          <a:xfrm rot="850691">
            <a:off x="917399" y="4698650"/>
            <a:ext cx="1259250" cy="3878096"/>
          </a:xfrm>
          <a:prstGeom prst="rect">
            <a:avLst/>
          </a:prstGeom>
          <a:noFill/>
          <a:ln>
            <a:noFill/>
          </a:ln>
        </p:spPr>
      </p:pic>
      <p:pic>
        <p:nvPicPr>
          <p:cNvPr id="2362" name="Google Shape;2362;p66"/>
          <p:cNvPicPr preferRelativeResize="0"/>
          <p:nvPr/>
        </p:nvPicPr>
        <p:blipFill rotWithShape="1">
          <a:blip r:embed="rId6">
            <a:alphaModFix/>
          </a:blip>
          <a:srcRect b="24089" l="37047" r="11360" t="13453"/>
          <a:stretch/>
        </p:blipFill>
        <p:spPr>
          <a:xfrm rot="2699986">
            <a:off x="8413732" y="-1355011"/>
            <a:ext cx="1097809" cy="3198449"/>
          </a:xfrm>
          <a:prstGeom prst="rect">
            <a:avLst/>
          </a:prstGeom>
          <a:noFill/>
          <a:ln>
            <a:noFill/>
          </a:ln>
        </p:spPr>
      </p:pic>
      <p:pic>
        <p:nvPicPr>
          <p:cNvPr id="2363" name="Google Shape;2363;p66"/>
          <p:cNvPicPr preferRelativeResize="0"/>
          <p:nvPr/>
        </p:nvPicPr>
        <p:blipFill rotWithShape="1">
          <a:blip r:embed="rId7">
            <a:alphaModFix/>
          </a:blip>
          <a:srcRect b="36381" l="27233" r="36427" t="36386"/>
          <a:stretch/>
        </p:blipFill>
        <p:spPr>
          <a:xfrm>
            <a:off x="4020225" y="4072338"/>
            <a:ext cx="509824" cy="531174"/>
          </a:xfrm>
          <a:prstGeom prst="rect">
            <a:avLst/>
          </a:prstGeom>
          <a:noFill/>
          <a:ln>
            <a:noFill/>
          </a:ln>
        </p:spPr>
      </p:pic>
      <p:pic>
        <p:nvPicPr>
          <p:cNvPr id="2364" name="Google Shape;2364;p66"/>
          <p:cNvPicPr preferRelativeResize="0"/>
          <p:nvPr/>
        </p:nvPicPr>
        <p:blipFill rotWithShape="1">
          <a:blip r:embed="rId8">
            <a:alphaModFix/>
          </a:blip>
          <a:srcRect b="28017" l="16559" r="16559" t="15530"/>
          <a:stretch/>
        </p:blipFill>
        <p:spPr>
          <a:xfrm>
            <a:off x="4061396" y="1763175"/>
            <a:ext cx="348107" cy="408300"/>
          </a:xfrm>
          <a:prstGeom prst="rect">
            <a:avLst/>
          </a:prstGeom>
          <a:noFill/>
          <a:ln>
            <a:noFill/>
          </a:ln>
        </p:spPr>
      </p:pic>
      <p:pic>
        <p:nvPicPr>
          <p:cNvPr id="2365" name="Google Shape;2365;p66"/>
          <p:cNvPicPr preferRelativeResize="0"/>
          <p:nvPr/>
        </p:nvPicPr>
        <p:blipFill rotWithShape="1">
          <a:blip r:embed="rId9">
            <a:alphaModFix/>
          </a:blip>
          <a:srcRect b="23237" l="23243" r="23237" t="23243"/>
          <a:stretch/>
        </p:blipFill>
        <p:spPr>
          <a:xfrm flipH="1" rot="-10620040">
            <a:off x="3177509" y="-37193"/>
            <a:ext cx="971034" cy="13491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67"/>
          <p:cNvSpPr txBox="1"/>
          <p:nvPr>
            <p:ph idx="3" type="subTitle"/>
          </p:nvPr>
        </p:nvSpPr>
        <p:spPr>
          <a:xfrm>
            <a:off x="4572000" y="2826225"/>
            <a:ext cx="27432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Multiple participants commented on the helpful iconography, and everyone was able to complete their tasks!</a:t>
            </a:r>
            <a:endParaRPr sz="1600"/>
          </a:p>
        </p:txBody>
      </p:sp>
      <p:sp>
        <p:nvSpPr>
          <p:cNvPr id="2371" name="Google Shape;2371;p67"/>
          <p:cNvSpPr txBox="1"/>
          <p:nvPr>
            <p:ph idx="2" type="subTitle"/>
          </p:nvPr>
        </p:nvSpPr>
        <p:spPr>
          <a:xfrm>
            <a:off x="1828800" y="1642300"/>
            <a:ext cx="2743200" cy="81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DIFFICULT TO START</a:t>
            </a:r>
            <a:endParaRPr sz="3200"/>
          </a:p>
        </p:txBody>
      </p:sp>
      <p:sp>
        <p:nvSpPr>
          <p:cNvPr id="2372" name="Google Shape;2372;p67"/>
          <p:cNvSpPr txBox="1"/>
          <p:nvPr>
            <p:ph idx="4" type="subTitle"/>
          </p:nvPr>
        </p:nvSpPr>
        <p:spPr>
          <a:xfrm>
            <a:off x="1828788" y="2429225"/>
            <a:ext cx="2743200" cy="100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Confusion about the layout was common, especially as users were first orienting themselves.</a:t>
            </a:r>
            <a:endParaRPr sz="1600"/>
          </a:p>
        </p:txBody>
      </p:sp>
      <p:pic>
        <p:nvPicPr>
          <p:cNvPr id="2373" name="Google Shape;2373;p67"/>
          <p:cNvPicPr preferRelativeResize="0"/>
          <p:nvPr/>
        </p:nvPicPr>
        <p:blipFill rotWithShape="1">
          <a:blip r:embed="rId3">
            <a:alphaModFix/>
          </a:blip>
          <a:srcRect b="28017" l="16559" r="16559" t="15530"/>
          <a:stretch/>
        </p:blipFill>
        <p:spPr>
          <a:xfrm flipH="1">
            <a:off x="8008327" y="2365950"/>
            <a:ext cx="348107" cy="408300"/>
          </a:xfrm>
          <a:prstGeom prst="rect">
            <a:avLst/>
          </a:prstGeom>
          <a:noFill/>
          <a:ln>
            <a:noFill/>
          </a:ln>
        </p:spPr>
      </p:pic>
      <p:sp>
        <p:nvSpPr>
          <p:cNvPr id="2374" name="Google Shape;2374;p67"/>
          <p:cNvSpPr/>
          <p:nvPr/>
        </p:nvSpPr>
        <p:spPr>
          <a:xfrm flipH="1">
            <a:off x="8199005" y="3931238"/>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5" name="Google Shape;2375;p67"/>
          <p:cNvPicPr preferRelativeResize="0"/>
          <p:nvPr/>
        </p:nvPicPr>
        <p:blipFill rotWithShape="1">
          <a:blip r:embed="rId4">
            <a:alphaModFix/>
          </a:blip>
          <a:srcRect b="36381" l="27233" r="36427" t="36386"/>
          <a:stretch/>
        </p:blipFill>
        <p:spPr>
          <a:xfrm flipH="1">
            <a:off x="4071594" y="4387050"/>
            <a:ext cx="509824" cy="531174"/>
          </a:xfrm>
          <a:prstGeom prst="rect">
            <a:avLst/>
          </a:prstGeom>
          <a:noFill/>
          <a:ln>
            <a:noFill/>
          </a:ln>
        </p:spPr>
      </p:pic>
      <p:pic>
        <p:nvPicPr>
          <p:cNvPr id="2376" name="Google Shape;2376;p67"/>
          <p:cNvPicPr preferRelativeResize="0"/>
          <p:nvPr/>
        </p:nvPicPr>
        <p:blipFill rotWithShape="1">
          <a:blip r:embed="rId5">
            <a:alphaModFix/>
          </a:blip>
          <a:srcRect b="36402" l="0" r="0" t="26572"/>
          <a:stretch/>
        </p:blipFill>
        <p:spPr>
          <a:xfrm>
            <a:off x="185967" y="437797"/>
            <a:ext cx="1353675" cy="1206175"/>
          </a:xfrm>
          <a:prstGeom prst="rect">
            <a:avLst/>
          </a:prstGeom>
          <a:noFill/>
          <a:ln>
            <a:noFill/>
          </a:ln>
        </p:spPr>
      </p:pic>
      <p:pic>
        <p:nvPicPr>
          <p:cNvPr id="2377" name="Google Shape;2377;p67"/>
          <p:cNvPicPr preferRelativeResize="0"/>
          <p:nvPr/>
        </p:nvPicPr>
        <p:blipFill rotWithShape="1">
          <a:blip r:embed="rId6">
            <a:alphaModFix/>
          </a:blip>
          <a:srcRect b="36381" l="27233" r="36427" t="36386"/>
          <a:stretch/>
        </p:blipFill>
        <p:spPr>
          <a:xfrm flipH="1">
            <a:off x="6331481" y="293113"/>
            <a:ext cx="509824" cy="531174"/>
          </a:xfrm>
          <a:prstGeom prst="rect">
            <a:avLst/>
          </a:prstGeom>
          <a:noFill/>
          <a:ln>
            <a:noFill/>
          </a:ln>
        </p:spPr>
      </p:pic>
      <p:sp>
        <p:nvSpPr>
          <p:cNvPr id="2378" name="Google Shape;2378;p67"/>
          <p:cNvSpPr/>
          <p:nvPr/>
        </p:nvSpPr>
        <p:spPr>
          <a:xfrm flipH="1">
            <a:off x="1780805" y="88183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7"/>
          <p:cNvSpPr/>
          <p:nvPr/>
        </p:nvSpPr>
        <p:spPr>
          <a:xfrm flipH="1">
            <a:off x="7063042" y="84345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0" name="Google Shape;2380;p67"/>
          <p:cNvPicPr preferRelativeResize="0"/>
          <p:nvPr/>
        </p:nvPicPr>
        <p:blipFill rotWithShape="1">
          <a:blip r:embed="rId7">
            <a:alphaModFix/>
          </a:blip>
          <a:srcRect b="21634" l="25119" r="12640" t="16126"/>
          <a:stretch/>
        </p:blipFill>
        <p:spPr>
          <a:xfrm flipH="1" rot="1432561">
            <a:off x="7994946" y="-515103"/>
            <a:ext cx="986666" cy="2374558"/>
          </a:xfrm>
          <a:prstGeom prst="rect">
            <a:avLst/>
          </a:prstGeom>
          <a:noFill/>
          <a:ln>
            <a:noFill/>
          </a:ln>
        </p:spPr>
      </p:pic>
      <p:pic>
        <p:nvPicPr>
          <p:cNvPr id="2381" name="Google Shape;2381;p67"/>
          <p:cNvPicPr preferRelativeResize="0"/>
          <p:nvPr/>
        </p:nvPicPr>
        <p:blipFill rotWithShape="1">
          <a:blip r:embed="rId8">
            <a:alphaModFix/>
          </a:blip>
          <a:srcRect b="21865" l="25733" r="23178" t="27046"/>
          <a:stretch/>
        </p:blipFill>
        <p:spPr>
          <a:xfrm flipH="1" rot="-8226234">
            <a:off x="1487015" y="3805549"/>
            <a:ext cx="989906" cy="2382286"/>
          </a:xfrm>
          <a:prstGeom prst="rect">
            <a:avLst/>
          </a:prstGeom>
          <a:noFill/>
          <a:ln>
            <a:noFill/>
          </a:ln>
        </p:spPr>
      </p:pic>
      <p:pic>
        <p:nvPicPr>
          <p:cNvPr id="2382" name="Google Shape;2382;p67"/>
          <p:cNvPicPr preferRelativeResize="0"/>
          <p:nvPr/>
        </p:nvPicPr>
        <p:blipFill rotWithShape="1">
          <a:blip r:embed="rId9">
            <a:alphaModFix/>
          </a:blip>
          <a:srcRect b="26785" l="16570" r="36999" t="26785"/>
          <a:stretch/>
        </p:blipFill>
        <p:spPr>
          <a:xfrm>
            <a:off x="5969205" y="4199825"/>
            <a:ext cx="651350" cy="905626"/>
          </a:xfrm>
          <a:prstGeom prst="rect">
            <a:avLst/>
          </a:prstGeom>
          <a:noFill/>
          <a:ln>
            <a:noFill/>
          </a:ln>
        </p:spPr>
      </p:pic>
      <p:sp>
        <p:nvSpPr>
          <p:cNvPr id="2383" name="Google Shape;2383;p67"/>
          <p:cNvSpPr txBox="1"/>
          <p:nvPr>
            <p:ph idx="1" type="subTitle"/>
          </p:nvPr>
        </p:nvSpPr>
        <p:spPr>
          <a:xfrm>
            <a:off x="4873663" y="2039300"/>
            <a:ext cx="2139900" cy="81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EASY TO PICK UP</a:t>
            </a:r>
            <a:endParaRPr sz="3200"/>
          </a:p>
        </p:txBody>
      </p:sp>
      <p:sp>
        <p:nvSpPr>
          <p:cNvPr id="2384" name="Google Shape;2384;p67"/>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t>
            </a:r>
            <a:r>
              <a:rPr lang="en">
                <a:solidFill>
                  <a:schemeClr val="dk2"/>
                </a:solidFill>
              </a:rPr>
              <a:t>BIG PICTURE</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68"/>
          <p:cNvSpPr/>
          <p:nvPr/>
        </p:nvSpPr>
        <p:spPr>
          <a:xfrm>
            <a:off x="4735050" y="3468665"/>
            <a:ext cx="3263100" cy="605700"/>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0" name="Google Shape;2390;p68"/>
          <p:cNvSpPr/>
          <p:nvPr/>
        </p:nvSpPr>
        <p:spPr>
          <a:xfrm>
            <a:off x="2940450" y="2378715"/>
            <a:ext cx="3263100" cy="605700"/>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1" name="Google Shape;2391;p68"/>
          <p:cNvSpPr/>
          <p:nvPr/>
        </p:nvSpPr>
        <p:spPr>
          <a:xfrm>
            <a:off x="1145850" y="1257900"/>
            <a:ext cx="3263100" cy="605700"/>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2" name="Google Shape;2392;p68"/>
          <p:cNvSpPr txBox="1"/>
          <p:nvPr>
            <p:ph type="title"/>
          </p:nvPr>
        </p:nvSpPr>
        <p:spPr>
          <a:xfrm>
            <a:off x="1438500" y="1313450"/>
            <a:ext cx="2677800" cy="494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55</a:t>
            </a:r>
            <a:endParaRPr/>
          </a:p>
        </p:txBody>
      </p:sp>
      <p:sp>
        <p:nvSpPr>
          <p:cNvPr id="2393" name="Google Shape;2393;p68"/>
          <p:cNvSpPr txBox="1"/>
          <p:nvPr>
            <p:ph idx="1" type="subTitle"/>
          </p:nvPr>
        </p:nvSpPr>
        <p:spPr>
          <a:xfrm>
            <a:off x="720000" y="1974900"/>
            <a:ext cx="4114800" cy="274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Clicks in the wrong direction</a:t>
            </a:r>
            <a:endParaRPr/>
          </a:p>
        </p:txBody>
      </p:sp>
      <p:sp>
        <p:nvSpPr>
          <p:cNvPr id="2394" name="Google Shape;2394;p68"/>
          <p:cNvSpPr txBox="1"/>
          <p:nvPr>
            <p:ph idx="2" type="title"/>
          </p:nvPr>
        </p:nvSpPr>
        <p:spPr>
          <a:xfrm>
            <a:off x="3233100" y="2415900"/>
            <a:ext cx="2677800" cy="494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67.1 seconds</a:t>
            </a:r>
            <a:endParaRPr/>
          </a:p>
        </p:txBody>
      </p:sp>
      <p:sp>
        <p:nvSpPr>
          <p:cNvPr id="2395" name="Google Shape;2395;p68"/>
          <p:cNvSpPr txBox="1"/>
          <p:nvPr>
            <p:ph idx="3" type="subTitle"/>
          </p:nvPr>
        </p:nvSpPr>
        <p:spPr>
          <a:xfrm>
            <a:off x="2514600" y="3077388"/>
            <a:ext cx="4114800" cy="274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Average time to complete each task</a:t>
            </a:r>
            <a:endParaRPr/>
          </a:p>
        </p:txBody>
      </p:sp>
      <p:sp>
        <p:nvSpPr>
          <p:cNvPr id="2396" name="Google Shape;2396;p68"/>
          <p:cNvSpPr txBox="1"/>
          <p:nvPr>
            <p:ph idx="4" type="title"/>
          </p:nvPr>
        </p:nvSpPr>
        <p:spPr>
          <a:xfrm>
            <a:off x="5027700" y="3487575"/>
            <a:ext cx="2677800" cy="55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5.03 seconds</a:t>
            </a:r>
            <a:endParaRPr/>
          </a:p>
        </p:txBody>
      </p:sp>
      <p:sp>
        <p:nvSpPr>
          <p:cNvPr id="2397" name="Google Shape;2397;p68"/>
          <p:cNvSpPr txBox="1"/>
          <p:nvPr>
            <p:ph idx="5" type="subTitle"/>
          </p:nvPr>
        </p:nvSpPr>
        <p:spPr>
          <a:xfrm>
            <a:off x="4309200" y="4179888"/>
            <a:ext cx="4114800" cy="274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Average decision time</a:t>
            </a:r>
            <a:endParaRPr/>
          </a:p>
        </p:txBody>
      </p:sp>
      <p:sp>
        <p:nvSpPr>
          <p:cNvPr id="2398" name="Google Shape;2398;p68"/>
          <p:cNvSpPr/>
          <p:nvPr/>
        </p:nvSpPr>
        <p:spPr>
          <a:xfrm>
            <a:off x="900363" y="34299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8"/>
          <p:cNvSpPr/>
          <p:nvPr/>
        </p:nvSpPr>
        <p:spPr>
          <a:xfrm>
            <a:off x="991875" y="4576375"/>
            <a:ext cx="45600" cy="4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0" name="Google Shape;2400;p68"/>
          <p:cNvPicPr preferRelativeResize="0"/>
          <p:nvPr/>
        </p:nvPicPr>
        <p:blipFill rotWithShape="1">
          <a:blip r:embed="rId4">
            <a:alphaModFix/>
          </a:blip>
          <a:srcRect b="23237" l="23243" r="23237" t="23243"/>
          <a:stretch/>
        </p:blipFill>
        <p:spPr>
          <a:xfrm rot="10620035">
            <a:off x="924498" y="778275"/>
            <a:ext cx="676354" cy="939748"/>
          </a:xfrm>
          <a:prstGeom prst="rect">
            <a:avLst/>
          </a:prstGeom>
          <a:noFill/>
          <a:ln>
            <a:noFill/>
          </a:ln>
        </p:spPr>
      </p:pic>
      <p:pic>
        <p:nvPicPr>
          <p:cNvPr id="2401" name="Google Shape;2401;p68"/>
          <p:cNvPicPr preferRelativeResize="0"/>
          <p:nvPr/>
        </p:nvPicPr>
        <p:blipFill rotWithShape="1">
          <a:blip r:embed="rId5">
            <a:alphaModFix/>
          </a:blip>
          <a:srcRect b="36381" l="27233" r="36427" t="36386"/>
          <a:stretch/>
        </p:blipFill>
        <p:spPr>
          <a:xfrm>
            <a:off x="1438512" y="2306163"/>
            <a:ext cx="509824" cy="531174"/>
          </a:xfrm>
          <a:prstGeom prst="rect">
            <a:avLst/>
          </a:prstGeom>
          <a:noFill/>
          <a:ln>
            <a:noFill/>
          </a:ln>
        </p:spPr>
      </p:pic>
      <p:pic>
        <p:nvPicPr>
          <p:cNvPr id="2402" name="Google Shape;2402;p68"/>
          <p:cNvPicPr preferRelativeResize="0"/>
          <p:nvPr/>
        </p:nvPicPr>
        <p:blipFill rotWithShape="1">
          <a:blip r:embed="rId6">
            <a:alphaModFix/>
          </a:blip>
          <a:srcRect b="28017" l="16559" r="16559" t="15530"/>
          <a:stretch/>
        </p:blipFill>
        <p:spPr>
          <a:xfrm>
            <a:off x="3702333" y="4112850"/>
            <a:ext cx="348107" cy="408300"/>
          </a:xfrm>
          <a:prstGeom prst="rect">
            <a:avLst/>
          </a:prstGeom>
          <a:noFill/>
          <a:ln>
            <a:noFill/>
          </a:ln>
        </p:spPr>
      </p:pic>
      <p:grpSp>
        <p:nvGrpSpPr>
          <p:cNvPr id="2403" name="Google Shape;2403;p68"/>
          <p:cNvGrpSpPr/>
          <p:nvPr/>
        </p:nvGrpSpPr>
        <p:grpSpPr>
          <a:xfrm>
            <a:off x="1383100" y="3192037"/>
            <a:ext cx="1302239" cy="1429933"/>
            <a:chOff x="3295975" y="1708182"/>
            <a:chExt cx="1667400" cy="1830900"/>
          </a:xfrm>
        </p:grpSpPr>
        <p:sp>
          <p:nvSpPr>
            <p:cNvPr id="2404" name="Google Shape;2404;p68"/>
            <p:cNvSpPr/>
            <p:nvPr/>
          </p:nvSpPr>
          <p:spPr>
            <a:xfrm>
              <a:off x="3295975" y="1708182"/>
              <a:ext cx="1667400" cy="183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5" name="Google Shape;2405;p68"/>
            <p:cNvGrpSpPr/>
            <p:nvPr/>
          </p:nvGrpSpPr>
          <p:grpSpPr>
            <a:xfrm>
              <a:off x="3346852" y="1729255"/>
              <a:ext cx="1516891" cy="99600"/>
              <a:chOff x="3346852" y="1729255"/>
              <a:chExt cx="1516891" cy="99600"/>
            </a:xfrm>
          </p:grpSpPr>
          <p:sp>
            <p:nvSpPr>
              <p:cNvPr id="2406" name="Google Shape;2406;p68"/>
              <p:cNvSpPr/>
              <p:nvPr/>
            </p:nvSpPr>
            <p:spPr>
              <a:xfrm>
                <a:off x="3346852"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8"/>
              <p:cNvSpPr/>
              <p:nvPr/>
            </p:nvSpPr>
            <p:spPr>
              <a:xfrm>
                <a:off x="348858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8"/>
              <p:cNvSpPr/>
              <p:nvPr/>
            </p:nvSpPr>
            <p:spPr>
              <a:xfrm>
                <a:off x="363031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8"/>
              <p:cNvSpPr/>
              <p:nvPr/>
            </p:nvSpPr>
            <p:spPr>
              <a:xfrm>
                <a:off x="3772040"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8"/>
              <p:cNvSpPr/>
              <p:nvPr/>
            </p:nvSpPr>
            <p:spPr>
              <a:xfrm>
                <a:off x="3913769"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8"/>
              <p:cNvSpPr/>
              <p:nvPr/>
            </p:nvSpPr>
            <p:spPr>
              <a:xfrm>
                <a:off x="4055498"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8"/>
              <p:cNvSpPr/>
              <p:nvPr/>
            </p:nvSpPr>
            <p:spPr>
              <a:xfrm>
                <a:off x="4197227"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8"/>
              <p:cNvSpPr/>
              <p:nvPr/>
            </p:nvSpPr>
            <p:spPr>
              <a:xfrm>
                <a:off x="4338956"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8"/>
              <p:cNvSpPr/>
              <p:nvPr/>
            </p:nvSpPr>
            <p:spPr>
              <a:xfrm>
                <a:off x="4480685"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8"/>
              <p:cNvSpPr/>
              <p:nvPr/>
            </p:nvSpPr>
            <p:spPr>
              <a:xfrm>
                <a:off x="4622414"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8"/>
              <p:cNvSpPr/>
              <p:nvPr/>
            </p:nvSpPr>
            <p:spPr>
              <a:xfrm>
                <a:off x="4764143"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417" name="Google Shape;2417;p68"/>
          <p:cNvPicPr preferRelativeResize="0"/>
          <p:nvPr/>
        </p:nvPicPr>
        <p:blipFill rotWithShape="1">
          <a:blip r:embed="rId7">
            <a:alphaModFix/>
          </a:blip>
          <a:srcRect b="36402" l="0" r="0" t="26572"/>
          <a:stretch/>
        </p:blipFill>
        <p:spPr>
          <a:xfrm rot="-4499998">
            <a:off x="6548950" y="1084040"/>
            <a:ext cx="1163246" cy="1036499"/>
          </a:xfrm>
          <a:prstGeom prst="rect">
            <a:avLst/>
          </a:prstGeom>
          <a:noFill/>
          <a:ln>
            <a:noFill/>
          </a:ln>
        </p:spPr>
      </p:pic>
      <p:sp>
        <p:nvSpPr>
          <p:cNvPr id="2418" name="Google Shape;2418;p68"/>
          <p:cNvSpPr/>
          <p:nvPr/>
        </p:nvSpPr>
        <p:spPr>
          <a:xfrm rot="-984647">
            <a:off x="5676781" y="894224"/>
            <a:ext cx="45660" cy="4566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9" name="Google Shape;2419;p68"/>
          <p:cNvPicPr preferRelativeResize="0"/>
          <p:nvPr/>
        </p:nvPicPr>
        <p:blipFill rotWithShape="1">
          <a:blip r:embed="rId8">
            <a:alphaModFix/>
          </a:blip>
          <a:srcRect b="28017" l="16559" r="16559" t="15530"/>
          <a:stretch/>
        </p:blipFill>
        <p:spPr>
          <a:xfrm>
            <a:off x="5727958" y="1383600"/>
            <a:ext cx="256034" cy="303196"/>
          </a:xfrm>
          <a:prstGeom prst="rect">
            <a:avLst/>
          </a:prstGeom>
          <a:noFill/>
          <a:ln>
            <a:noFill/>
          </a:ln>
        </p:spPr>
      </p:pic>
      <p:pic>
        <p:nvPicPr>
          <p:cNvPr id="2420" name="Google Shape;2420;p68"/>
          <p:cNvPicPr preferRelativeResize="0"/>
          <p:nvPr/>
        </p:nvPicPr>
        <p:blipFill rotWithShape="1">
          <a:blip r:embed="rId9">
            <a:alphaModFix/>
          </a:blip>
          <a:srcRect b="24089" l="37047" r="11360" t="13453"/>
          <a:stretch/>
        </p:blipFill>
        <p:spPr>
          <a:xfrm rot="-8100015">
            <a:off x="928097" y="3743622"/>
            <a:ext cx="669156" cy="1949578"/>
          </a:xfrm>
          <a:prstGeom prst="rect">
            <a:avLst/>
          </a:prstGeom>
          <a:noFill/>
          <a:ln>
            <a:noFill/>
          </a:ln>
        </p:spPr>
      </p:pic>
      <p:pic>
        <p:nvPicPr>
          <p:cNvPr id="2421" name="Google Shape;2421;p68"/>
          <p:cNvPicPr preferRelativeResize="0"/>
          <p:nvPr/>
        </p:nvPicPr>
        <p:blipFill>
          <a:blip r:embed="rId10">
            <a:alphaModFix/>
          </a:blip>
          <a:stretch>
            <a:fillRect/>
          </a:stretch>
        </p:blipFill>
        <p:spPr>
          <a:xfrm>
            <a:off x="5121200" y="597938"/>
            <a:ext cx="1005525" cy="686575"/>
          </a:xfrm>
          <a:prstGeom prst="rect">
            <a:avLst/>
          </a:prstGeom>
          <a:noFill/>
          <a:ln>
            <a:noFill/>
          </a:ln>
        </p:spPr>
      </p:pic>
      <p:sp>
        <p:nvSpPr>
          <p:cNvPr id="2422" name="Google Shape;2422;p68"/>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BOTTOM-LINE</a:t>
            </a:r>
            <a:r>
              <a:rPr lang="en">
                <a:solidFill>
                  <a:schemeClr val="dk1"/>
                </a:solidFill>
              </a:rPr>
              <a:t> </a:t>
            </a:r>
            <a:r>
              <a:rPr lang="en">
                <a:solidFill>
                  <a:schemeClr val="dk2"/>
                </a:solidFill>
              </a:rPr>
              <a:t>DATA</a:t>
            </a:r>
            <a:endParaRPr>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69"/>
          <p:cNvSpPr txBox="1"/>
          <p:nvPr>
            <p:ph idx="6"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LOOKING </a:t>
            </a:r>
            <a:r>
              <a:rPr lang="en">
                <a:solidFill>
                  <a:schemeClr val="dk2"/>
                </a:solidFill>
              </a:rPr>
              <a:t>DEEPER</a:t>
            </a:r>
            <a:endParaRPr>
              <a:solidFill>
                <a:schemeClr val="dk2"/>
              </a:solidFill>
            </a:endParaRPr>
          </a:p>
        </p:txBody>
      </p:sp>
      <p:sp>
        <p:nvSpPr>
          <p:cNvPr id="2428" name="Google Shape;2428;p69"/>
          <p:cNvSpPr/>
          <p:nvPr/>
        </p:nvSpPr>
        <p:spPr>
          <a:xfrm rot="2787719">
            <a:off x="713918" y="3498074"/>
            <a:ext cx="91459" cy="91459"/>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9" name="Google Shape;2429;p69"/>
          <p:cNvPicPr preferRelativeResize="0"/>
          <p:nvPr/>
        </p:nvPicPr>
        <p:blipFill rotWithShape="1">
          <a:blip r:embed="rId3">
            <a:alphaModFix/>
          </a:blip>
          <a:srcRect b="24455" l="24455" r="24455" t="24455"/>
          <a:stretch/>
        </p:blipFill>
        <p:spPr>
          <a:xfrm rot="-7415199">
            <a:off x="6229669" y="3945159"/>
            <a:ext cx="989907" cy="2382286"/>
          </a:xfrm>
          <a:prstGeom prst="rect">
            <a:avLst/>
          </a:prstGeom>
          <a:noFill/>
          <a:ln>
            <a:noFill/>
          </a:ln>
        </p:spPr>
      </p:pic>
      <p:pic>
        <p:nvPicPr>
          <p:cNvPr id="2430" name="Google Shape;2430;p69"/>
          <p:cNvPicPr preferRelativeResize="0"/>
          <p:nvPr/>
        </p:nvPicPr>
        <p:blipFill rotWithShape="1">
          <a:blip r:embed="rId4">
            <a:alphaModFix/>
          </a:blip>
          <a:srcRect b="22758" l="23604" r="20168" t="5288"/>
          <a:stretch/>
        </p:blipFill>
        <p:spPr>
          <a:xfrm rot="850691">
            <a:off x="2060774" y="4309200"/>
            <a:ext cx="1259250" cy="3878096"/>
          </a:xfrm>
          <a:prstGeom prst="rect">
            <a:avLst/>
          </a:prstGeom>
          <a:noFill/>
          <a:ln>
            <a:noFill/>
          </a:ln>
        </p:spPr>
      </p:pic>
      <p:pic>
        <p:nvPicPr>
          <p:cNvPr id="2431" name="Google Shape;2431;p69"/>
          <p:cNvPicPr preferRelativeResize="0"/>
          <p:nvPr/>
        </p:nvPicPr>
        <p:blipFill rotWithShape="1">
          <a:blip r:embed="rId5">
            <a:alphaModFix/>
          </a:blip>
          <a:srcRect b="28017" l="16559" r="16559" t="15530"/>
          <a:stretch/>
        </p:blipFill>
        <p:spPr>
          <a:xfrm>
            <a:off x="5752446" y="4122700"/>
            <a:ext cx="348107" cy="408300"/>
          </a:xfrm>
          <a:prstGeom prst="rect">
            <a:avLst/>
          </a:prstGeom>
          <a:noFill/>
          <a:ln>
            <a:noFill/>
          </a:ln>
        </p:spPr>
      </p:pic>
      <p:sp>
        <p:nvSpPr>
          <p:cNvPr id="2432" name="Google Shape;2432;p69"/>
          <p:cNvSpPr txBox="1"/>
          <p:nvPr>
            <p:ph idx="1" type="subTitle"/>
          </p:nvPr>
        </p:nvSpPr>
        <p:spPr>
          <a:xfrm>
            <a:off x="1922100" y="3356935"/>
            <a:ext cx="2286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Students were 66% of our sample size…</a:t>
            </a:r>
            <a:endParaRPr/>
          </a:p>
        </p:txBody>
      </p:sp>
      <p:sp>
        <p:nvSpPr>
          <p:cNvPr id="2433" name="Google Shape;2433;p69"/>
          <p:cNvSpPr txBox="1"/>
          <p:nvPr>
            <p:ph idx="3" type="subTitle"/>
          </p:nvPr>
        </p:nvSpPr>
        <p:spPr>
          <a:xfrm>
            <a:off x="4935900" y="3356931"/>
            <a:ext cx="22860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…but 91% of our misclicks!</a:t>
            </a:r>
            <a:endParaRPr/>
          </a:p>
        </p:txBody>
      </p:sp>
      <p:sp>
        <p:nvSpPr>
          <p:cNvPr id="2434" name="Google Shape;2434;p69"/>
          <p:cNvSpPr/>
          <p:nvPr/>
        </p:nvSpPr>
        <p:spPr>
          <a:xfrm>
            <a:off x="2420850" y="1523270"/>
            <a:ext cx="1288500" cy="1288500"/>
          </a:xfrm>
          <a:prstGeom prst="ellipse">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9"/>
          <p:cNvSpPr/>
          <p:nvPr/>
        </p:nvSpPr>
        <p:spPr>
          <a:xfrm>
            <a:off x="2516400" y="1618820"/>
            <a:ext cx="1097400" cy="1097400"/>
          </a:xfrm>
          <a:prstGeom prst="flowChartConnector">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9"/>
          <p:cNvSpPr/>
          <p:nvPr/>
        </p:nvSpPr>
        <p:spPr>
          <a:xfrm>
            <a:off x="2562150" y="1664570"/>
            <a:ext cx="1005900" cy="1005900"/>
          </a:xfrm>
          <a:prstGeom prst="pie">
            <a:avLst>
              <a:gd fmla="val 16224242" name="adj1"/>
              <a:gd fmla="val 8808937" name="adj2"/>
            </a:avLst>
          </a:prstGeom>
          <a:solidFill>
            <a:srgbClr val="3A5998">
              <a:alpha val="3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9"/>
          <p:cNvSpPr/>
          <p:nvPr/>
        </p:nvSpPr>
        <p:spPr>
          <a:xfrm>
            <a:off x="5434650" y="1523270"/>
            <a:ext cx="1288500" cy="1288500"/>
          </a:xfrm>
          <a:prstGeom prst="ellipse">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9"/>
          <p:cNvSpPr/>
          <p:nvPr/>
        </p:nvSpPr>
        <p:spPr>
          <a:xfrm>
            <a:off x="5530200" y="1618820"/>
            <a:ext cx="1097400" cy="1097400"/>
          </a:xfrm>
          <a:prstGeom prst="flowChartConnector">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9"/>
          <p:cNvSpPr/>
          <p:nvPr/>
        </p:nvSpPr>
        <p:spPr>
          <a:xfrm>
            <a:off x="5575950" y="1664570"/>
            <a:ext cx="1005900" cy="1005900"/>
          </a:xfrm>
          <a:prstGeom prst="pie">
            <a:avLst>
              <a:gd fmla="val 16224242" name="adj1"/>
              <a:gd fmla="val 13985481"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9"/>
          <p:cNvSpPr/>
          <p:nvPr/>
        </p:nvSpPr>
        <p:spPr>
          <a:xfrm>
            <a:off x="3181938" y="2439360"/>
            <a:ext cx="677100" cy="432000"/>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Passion One"/>
              <a:ea typeface="Passion One"/>
              <a:cs typeface="Passion One"/>
              <a:sym typeface="Passion One"/>
            </a:endParaRPr>
          </a:p>
        </p:txBody>
      </p:sp>
      <p:sp>
        <p:nvSpPr>
          <p:cNvPr id="2441" name="Google Shape;2441;p69"/>
          <p:cNvSpPr txBox="1"/>
          <p:nvPr>
            <p:ph type="title"/>
          </p:nvPr>
        </p:nvSpPr>
        <p:spPr>
          <a:xfrm>
            <a:off x="3181938" y="2488410"/>
            <a:ext cx="677100" cy="33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66%</a:t>
            </a:r>
            <a:endParaRPr/>
          </a:p>
        </p:txBody>
      </p:sp>
      <p:sp>
        <p:nvSpPr>
          <p:cNvPr id="2442" name="Google Shape;2442;p69"/>
          <p:cNvSpPr/>
          <p:nvPr/>
        </p:nvSpPr>
        <p:spPr>
          <a:xfrm>
            <a:off x="6078910" y="2439360"/>
            <a:ext cx="677100" cy="432000"/>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Passion One"/>
              <a:ea typeface="Passion One"/>
              <a:cs typeface="Passion One"/>
              <a:sym typeface="Passion One"/>
            </a:endParaRPr>
          </a:p>
        </p:txBody>
      </p:sp>
      <p:sp>
        <p:nvSpPr>
          <p:cNvPr id="2443" name="Google Shape;2443;p69"/>
          <p:cNvSpPr txBox="1"/>
          <p:nvPr>
            <p:ph idx="2" type="title"/>
          </p:nvPr>
        </p:nvSpPr>
        <p:spPr>
          <a:xfrm>
            <a:off x="6081491" y="2488410"/>
            <a:ext cx="672000" cy="33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91%</a:t>
            </a:r>
            <a:endParaRPr/>
          </a:p>
        </p:txBody>
      </p:sp>
      <p:sp>
        <p:nvSpPr>
          <p:cNvPr id="2444" name="Google Shape;2444;p69"/>
          <p:cNvSpPr txBox="1"/>
          <p:nvPr>
            <p:ph idx="7" type="title"/>
          </p:nvPr>
        </p:nvSpPr>
        <p:spPr>
          <a:xfrm>
            <a:off x="2028750" y="2975900"/>
            <a:ext cx="20727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POPULATION</a:t>
            </a:r>
            <a:endParaRPr/>
          </a:p>
        </p:txBody>
      </p:sp>
      <p:sp>
        <p:nvSpPr>
          <p:cNvPr id="2445" name="Google Shape;2445;p69"/>
          <p:cNvSpPr txBox="1"/>
          <p:nvPr>
            <p:ph idx="8" type="title"/>
          </p:nvPr>
        </p:nvSpPr>
        <p:spPr>
          <a:xfrm>
            <a:off x="5202900" y="2975900"/>
            <a:ext cx="17520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MISCLICKS</a:t>
            </a:r>
            <a:endParaRPr/>
          </a:p>
        </p:txBody>
      </p:sp>
      <p:cxnSp>
        <p:nvCxnSpPr>
          <p:cNvPr id="2446" name="Google Shape;2446;p69"/>
          <p:cNvCxnSpPr>
            <a:stCxn id="2444" idx="3"/>
            <a:endCxn id="2445" idx="1"/>
          </p:cNvCxnSpPr>
          <p:nvPr/>
        </p:nvCxnSpPr>
        <p:spPr>
          <a:xfrm>
            <a:off x="4101450" y="3204500"/>
            <a:ext cx="1101300" cy="0"/>
          </a:xfrm>
          <a:prstGeom prst="straightConnector1">
            <a:avLst/>
          </a:prstGeom>
          <a:noFill/>
          <a:ln cap="flat" cmpd="sng" w="38100">
            <a:solidFill>
              <a:schemeClr val="dk1"/>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9EF"/>
        </a:solidFill>
      </p:bgPr>
    </p:bg>
    <p:spTree>
      <p:nvGrpSpPr>
        <p:cNvPr id="2450" name="Shape 2450"/>
        <p:cNvGrpSpPr/>
        <p:nvPr/>
      </p:nvGrpSpPr>
      <p:grpSpPr>
        <a:xfrm>
          <a:off x="0" y="0"/>
          <a:ext cx="0" cy="0"/>
          <a:chOff x="0" y="0"/>
          <a:chExt cx="0" cy="0"/>
        </a:xfrm>
      </p:grpSpPr>
      <p:sp>
        <p:nvSpPr>
          <p:cNvPr id="2451" name="Google Shape;2451;p70"/>
          <p:cNvSpPr txBox="1"/>
          <p:nvPr>
            <p:ph type="title"/>
          </p:nvPr>
        </p:nvSpPr>
        <p:spPr>
          <a:xfrm>
            <a:off x="1837100" y="1276200"/>
            <a:ext cx="5469900" cy="18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0"/>
              <a:t>1.8x longer</a:t>
            </a:r>
            <a:endParaRPr sz="10000">
              <a:solidFill>
                <a:schemeClr val="dk2"/>
              </a:solidFill>
            </a:endParaRPr>
          </a:p>
        </p:txBody>
      </p:sp>
      <p:sp>
        <p:nvSpPr>
          <p:cNvPr id="2452" name="Google Shape;2452;p70"/>
          <p:cNvSpPr txBox="1"/>
          <p:nvPr>
            <p:ph idx="1" type="subTitle"/>
          </p:nvPr>
        </p:nvSpPr>
        <p:spPr>
          <a:xfrm>
            <a:off x="1837100" y="3074850"/>
            <a:ext cx="54699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average additional time it took teachers to complete tasks compared to students</a:t>
            </a:r>
            <a:endParaRPr/>
          </a:p>
        </p:txBody>
      </p:sp>
      <p:pic>
        <p:nvPicPr>
          <p:cNvPr id="2453" name="Google Shape;2453;p70"/>
          <p:cNvPicPr preferRelativeResize="0"/>
          <p:nvPr/>
        </p:nvPicPr>
        <p:blipFill rotWithShape="1">
          <a:blip r:embed="rId3">
            <a:alphaModFix/>
          </a:blip>
          <a:srcRect b="36381" l="27233" r="36427" t="36386"/>
          <a:stretch/>
        </p:blipFill>
        <p:spPr>
          <a:xfrm>
            <a:off x="3649287" y="405563"/>
            <a:ext cx="509824" cy="531174"/>
          </a:xfrm>
          <a:prstGeom prst="rect">
            <a:avLst/>
          </a:prstGeom>
          <a:noFill/>
          <a:ln>
            <a:noFill/>
          </a:ln>
        </p:spPr>
      </p:pic>
      <p:pic>
        <p:nvPicPr>
          <p:cNvPr id="2454" name="Google Shape;2454;p70"/>
          <p:cNvPicPr preferRelativeResize="0"/>
          <p:nvPr/>
        </p:nvPicPr>
        <p:blipFill rotWithShape="1">
          <a:blip r:embed="rId4">
            <a:alphaModFix/>
          </a:blip>
          <a:srcRect b="36381" l="27233" r="36427" t="36386"/>
          <a:stretch/>
        </p:blipFill>
        <p:spPr>
          <a:xfrm>
            <a:off x="1540437" y="3994375"/>
            <a:ext cx="509824" cy="531174"/>
          </a:xfrm>
          <a:prstGeom prst="rect">
            <a:avLst/>
          </a:prstGeom>
          <a:noFill/>
          <a:ln>
            <a:noFill/>
          </a:ln>
        </p:spPr>
      </p:pic>
      <p:pic>
        <p:nvPicPr>
          <p:cNvPr id="2455" name="Google Shape;2455;p70"/>
          <p:cNvPicPr preferRelativeResize="0"/>
          <p:nvPr/>
        </p:nvPicPr>
        <p:blipFill rotWithShape="1">
          <a:blip r:embed="rId5">
            <a:alphaModFix/>
          </a:blip>
          <a:srcRect b="28017" l="16559" r="16559" t="15530"/>
          <a:stretch/>
        </p:blipFill>
        <p:spPr>
          <a:xfrm>
            <a:off x="1192321" y="1510250"/>
            <a:ext cx="348107" cy="408300"/>
          </a:xfrm>
          <a:prstGeom prst="rect">
            <a:avLst/>
          </a:prstGeom>
          <a:noFill/>
          <a:ln>
            <a:noFill/>
          </a:ln>
        </p:spPr>
      </p:pic>
      <p:sp>
        <p:nvSpPr>
          <p:cNvPr id="2456" name="Google Shape;2456;p70"/>
          <p:cNvSpPr/>
          <p:nvPr/>
        </p:nvSpPr>
        <p:spPr>
          <a:xfrm>
            <a:off x="855900" y="27925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0"/>
          <p:cNvSpPr/>
          <p:nvPr/>
        </p:nvSpPr>
        <p:spPr>
          <a:xfrm>
            <a:off x="8056600" y="24819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0"/>
          <p:cNvSpPr/>
          <p:nvPr/>
        </p:nvSpPr>
        <p:spPr>
          <a:xfrm>
            <a:off x="2982663" y="4434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0"/>
          <p:cNvSpPr/>
          <p:nvPr/>
        </p:nvSpPr>
        <p:spPr>
          <a:xfrm>
            <a:off x="491400" y="232957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0"/>
          <p:cNvSpPr/>
          <p:nvPr/>
        </p:nvSpPr>
        <p:spPr>
          <a:xfrm>
            <a:off x="2633225" y="73061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0"/>
          <p:cNvSpPr/>
          <p:nvPr/>
        </p:nvSpPr>
        <p:spPr>
          <a:xfrm>
            <a:off x="1866138" y="59352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2" name="Google Shape;2462;p70"/>
          <p:cNvPicPr preferRelativeResize="0"/>
          <p:nvPr/>
        </p:nvPicPr>
        <p:blipFill rotWithShape="1">
          <a:blip r:embed="rId6">
            <a:alphaModFix/>
          </a:blip>
          <a:srcRect b="28017" l="16559" r="16559" t="15530"/>
          <a:stretch/>
        </p:blipFill>
        <p:spPr>
          <a:xfrm>
            <a:off x="6328458" y="4032650"/>
            <a:ext cx="348107" cy="408300"/>
          </a:xfrm>
          <a:prstGeom prst="rect">
            <a:avLst/>
          </a:prstGeom>
          <a:noFill/>
          <a:ln>
            <a:noFill/>
          </a:ln>
        </p:spPr>
      </p:pic>
      <p:sp>
        <p:nvSpPr>
          <p:cNvPr id="2463" name="Google Shape;2463;p70"/>
          <p:cNvSpPr/>
          <p:nvPr/>
        </p:nvSpPr>
        <p:spPr>
          <a:xfrm>
            <a:off x="6600375" y="8862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0"/>
          <p:cNvSpPr/>
          <p:nvPr/>
        </p:nvSpPr>
        <p:spPr>
          <a:xfrm>
            <a:off x="7191775" y="8406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5" name="Google Shape;2465;p70"/>
          <p:cNvPicPr preferRelativeResize="0"/>
          <p:nvPr/>
        </p:nvPicPr>
        <p:blipFill rotWithShape="1">
          <a:blip r:embed="rId7">
            <a:alphaModFix/>
          </a:blip>
          <a:srcRect b="26785" l="16570" r="36999" t="26785"/>
          <a:stretch/>
        </p:blipFill>
        <p:spPr>
          <a:xfrm flipH="1">
            <a:off x="7902551" y="1012925"/>
            <a:ext cx="651350" cy="905626"/>
          </a:xfrm>
          <a:prstGeom prst="rect">
            <a:avLst/>
          </a:prstGeom>
          <a:noFill/>
          <a:ln>
            <a:noFill/>
          </a:ln>
        </p:spPr>
      </p:pic>
      <p:pic>
        <p:nvPicPr>
          <p:cNvPr id="2466" name="Google Shape;2466;p70"/>
          <p:cNvPicPr preferRelativeResize="0"/>
          <p:nvPr/>
        </p:nvPicPr>
        <p:blipFill rotWithShape="1">
          <a:blip r:embed="rId8">
            <a:alphaModFix/>
          </a:blip>
          <a:srcRect b="23342" l="8738" r="28530" t="13926"/>
          <a:stretch/>
        </p:blipFill>
        <p:spPr>
          <a:xfrm>
            <a:off x="4590022" y="-1717797"/>
            <a:ext cx="1180767" cy="2841600"/>
          </a:xfrm>
          <a:prstGeom prst="rect">
            <a:avLst/>
          </a:prstGeom>
          <a:noFill/>
          <a:ln>
            <a:noFill/>
          </a:ln>
        </p:spPr>
      </p:pic>
      <p:pic>
        <p:nvPicPr>
          <p:cNvPr id="2467" name="Google Shape;2467;p70"/>
          <p:cNvPicPr preferRelativeResize="0"/>
          <p:nvPr/>
        </p:nvPicPr>
        <p:blipFill rotWithShape="1">
          <a:blip r:embed="rId9">
            <a:alphaModFix/>
          </a:blip>
          <a:srcRect b="24455" l="24455" r="24455" t="24455"/>
          <a:stretch/>
        </p:blipFill>
        <p:spPr>
          <a:xfrm rot="-9000020">
            <a:off x="7252970" y="3068819"/>
            <a:ext cx="989906" cy="2382289"/>
          </a:xfrm>
          <a:prstGeom prst="rect">
            <a:avLst/>
          </a:prstGeom>
          <a:noFill/>
          <a:ln>
            <a:noFill/>
          </a:ln>
        </p:spPr>
      </p:pic>
      <p:pic>
        <p:nvPicPr>
          <p:cNvPr id="2468" name="Google Shape;2468;p70"/>
          <p:cNvPicPr preferRelativeResize="0"/>
          <p:nvPr/>
        </p:nvPicPr>
        <p:blipFill rotWithShape="1">
          <a:blip r:embed="rId10">
            <a:alphaModFix/>
          </a:blip>
          <a:srcRect b="28017" l="16559" r="16559" t="15530"/>
          <a:stretch/>
        </p:blipFill>
        <p:spPr>
          <a:xfrm>
            <a:off x="7306996" y="2035375"/>
            <a:ext cx="348107" cy="408300"/>
          </a:xfrm>
          <a:prstGeom prst="rect">
            <a:avLst/>
          </a:prstGeom>
          <a:noFill/>
          <a:ln>
            <a:noFill/>
          </a:ln>
        </p:spPr>
      </p:pic>
      <p:sp>
        <p:nvSpPr>
          <p:cNvPr id="2469" name="Google Shape;2469;p70"/>
          <p:cNvSpPr/>
          <p:nvPr/>
        </p:nvSpPr>
        <p:spPr>
          <a:xfrm>
            <a:off x="1146713" y="2352513"/>
            <a:ext cx="45600" cy="4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2473" name="Shape 2473"/>
        <p:cNvGrpSpPr/>
        <p:nvPr/>
      </p:nvGrpSpPr>
      <p:grpSpPr>
        <a:xfrm>
          <a:off x="0" y="0"/>
          <a:ext cx="0" cy="0"/>
          <a:chOff x="0" y="0"/>
          <a:chExt cx="0" cy="0"/>
        </a:xfrm>
      </p:grpSpPr>
      <p:sp>
        <p:nvSpPr>
          <p:cNvPr id="2474" name="Google Shape;2474;p71"/>
          <p:cNvSpPr txBox="1"/>
          <p:nvPr>
            <p:ph type="title"/>
          </p:nvPr>
        </p:nvSpPr>
        <p:spPr>
          <a:xfrm>
            <a:off x="1837100" y="1276200"/>
            <a:ext cx="5469900" cy="18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0"/>
              <a:t>1.8x longer</a:t>
            </a:r>
            <a:endParaRPr sz="10000">
              <a:solidFill>
                <a:schemeClr val="dk2"/>
              </a:solidFill>
            </a:endParaRPr>
          </a:p>
        </p:txBody>
      </p:sp>
      <p:sp>
        <p:nvSpPr>
          <p:cNvPr id="2475" name="Google Shape;2475;p71"/>
          <p:cNvSpPr txBox="1"/>
          <p:nvPr>
            <p:ph idx="1" type="subTitle"/>
          </p:nvPr>
        </p:nvSpPr>
        <p:spPr>
          <a:xfrm>
            <a:off x="1837100" y="3074850"/>
            <a:ext cx="54699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average additional time it took teachers to complete tasks compared to students</a:t>
            </a:r>
            <a:endParaRPr/>
          </a:p>
        </p:txBody>
      </p:sp>
      <p:pic>
        <p:nvPicPr>
          <p:cNvPr id="2476" name="Google Shape;2476;p71"/>
          <p:cNvPicPr preferRelativeResize="0"/>
          <p:nvPr/>
        </p:nvPicPr>
        <p:blipFill rotWithShape="1">
          <a:blip r:embed="rId3">
            <a:alphaModFix/>
          </a:blip>
          <a:srcRect b="36381" l="27233" r="36427" t="36386"/>
          <a:stretch/>
        </p:blipFill>
        <p:spPr>
          <a:xfrm>
            <a:off x="3649287" y="405563"/>
            <a:ext cx="509824" cy="531174"/>
          </a:xfrm>
          <a:prstGeom prst="rect">
            <a:avLst/>
          </a:prstGeom>
          <a:noFill/>
          <a:ln>
            <a:noFill/>
          </a:ln>
        </p:spPr>
      </p:pic>
      <p:pic>
        <p:nvPicPr>
          <p:cNvPr id="2477" name="Google Shape;2477;p71"/>
          <p:cNvPicPr preferRelativeResize="0"/>
          <p:nvPr/>
        </p:nvPicPr>
        <p:blipFill rotWithShape="1">
          <a:blip r:embed="rId4">
            <a:alphaModFix/>
          </a:blip>
          <a:srcRect b="36381" l="27233" r="36427" t="36386"/>
          <a:stretch/>
        </p:blipFill>
        <p:spPr>
          <a:xfrm>
            <a:off x="1540437" y="3994375"/>
            <a:ext cx="509824" cy="531174"/>
          </a:xfrm>
          <a:prstGeom prst="rect">
            <a:avLst/>
          </a:prstGeom>
          <a:noFill/>
          <a:ln>
            <a:noFill/>
          </a:ln>
        </p:spPr>
      </p:pic>
      <p:pic>
        <p:nvPicPr>
          <p:cNvPr id="2478" name="Google Shape;2478;p71"/>
          <p:cNvPicPr preferRelativeResize="0"/>
          <p:nvPr/>
        </p:nvPicPr>
        <p:blipFill rotWithShape="1">
          <a:blip r:embed="rId5">
            <a:alphaModFix/>
          </a:blip>
          <a:srcRect b="28017" l="16559" r="16559" t="15530"/>
          <a:stretch/>
        </p:blipFill>
        <p:spPr>
          <a:xfrm>
            <a:off x="1192321" y="1510250"/>
            <a:ext cx="348107" cy="408300"/>
          </a:xfrm>
          <a:prstGeom prst="rect">
            <a:avLst/>
          </a:prstGeom>
          <a:noFill/>
          <a:ln>
            <a:noFill/>
          </a:ln>
        </p:spPr>
      </p:pic>
      <p:sp>
        <p:nvSpPr>
          <p:cNvPr id="2479" name="Google Shape;2479;p71"/>
          <p:cNvSpPr/>
          <p:nvPr/>
        </p:nvSpPr>
        <p:spPr>
          <a:xfrm>
            <a:off x="855900" y="27925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1"/>
          <p:cNvSpPr/>
          <p:nvPr/>
        </p:nvSpPr>
        <p:spPr>
          <a:xfrm>
            <a:off x="8056600" y="24819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1"/>
          <p:cNvSpPr/>
          <p:nvPr/>
        </p:nvSpPr>
        <p:spPr>
          <a:xfrm>
            <a:off x="2982663" y="4434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1"/>
          <p:cNvSpPr/>
          <p:nvPr/>
        </p:nvSpPr>
        <p:spPr>
          <a:xfrm>
            <a:off x="491400" y="232957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1"/>
          <p:cNvSpPr/>
          <p:nvPr/>
        </p:nvSpPr>
        <p:spPr>
          <a:xfrm>
            <a:off x="2633225" y="73061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1"/>
          <p:cNvSpPr/>
          <p:nvPr/>
        </p:nvSpPr>
        <p:spPr>
          <a:xfrm>
            <a:off x="1866138" y="59352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5" name="Google Shape;2485;p71"/>
          <p:cNvPicPr preferRelativeResize="0"/>
          <p:nvPr/>
        </p:nvPicPr>
        <p:blipFill rotWithShape="1">
          <a:blip r:embed="rId6">
            <a:alphaModFix/>
          </a:blip>
          <a:srcRect b="28017" l="16559" r="16559" t="15530"/>
          <a:stretch/>
        </p:blipFill>
        <p:spPr>
          <a:xfrm>
            <a:off x="6328458" y="4032650"/>
            <a:ext cx="348107" cy="408300"/>
          </a:xfrm>
          <a:prstGeom prst="rect">
            <a:avLst/>
          </a:prstGeom>
          <a:noFill/>
          <a:ln>
            <a:noFill/>
          </a:ln>
        </p:spPr>
      </p:pic>
      <p:sp>
        <p:nvSpPr>
          <p:cNvPr id="2486" name="Google Shape;2486;p71"/>
          <p:cNvSpPr/>
          <p:nvPr/>
        </p:nvSpPr>
        <p:spPr>
          <a:xfrm>
            <a:off x="6600375" y="8862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1"/>
          <p:cNvSpPr/>
          <p:nvPr/>
        </p:nvSpPr>
        <p:spPr>
          <a:xfrm>
            <a:off x="7191775" y="8406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8" name="Google Shape;2488;p71"/>
          <p:cNvPicPr preferRelativeResize="0"/>
          <p:nvPr/>
        </p:nvPicPr>
        <p:blipFill rotWithShape="1">
          <a:blip r:embed="rId7">
            <a:alphaModFix/>
          </a:blip>
          <a:srcRect b="26785" l="16570" r="36999" t="26785"/>
          <a:stretch/>
        </p:blipFill>
        <p:spPr>
          <a:xfrm flipH="1">
            <a:off x="7902551" y="1012925"/>
            <a:ext cx="651350" cy="905626"/>
          </a:xfrm>
          <a:prstGeom prst="rect">
            <a:avLst/>
          </a:prstGeom>
          <a:noFill/>
          <a:ln>
            <a:noFill/>
          </a:ln>
        </p:spPr>
      </p:pic>
      <p:pic>
        <p:nvPicPr>
          <p:cNvPr id="2489" name="Google Shape;2489;p71"/>
          <p:cNvPicPr preferRelativeResize="0"/>
          <p:nvPr/>
        </p:nvPicPr>
        <p:blipFill rotWithShape="1">
          <a:blip r:embed="rId8">
            <a:alphaModFix/>
          </a:blip>
          <a:srcRect b="23342" l="8738" r="28530" t="13926"/>
          <a:stretch/>
        </p:blipFill>
        <p:spPr>
          <a:xfrm>
            <a:off x="4590022" y="-1717797"/>
            <a:ext cx="1180767" cy="2841600"/>
          </a:xfrm>
          <a:prstGeom prst="rect">
            <a:avLst/>
          </a:prstGeom>
          <a:noFill/>
          <a:ln>
            <a:noFill/>
          </a:ln>
        </p:spPr>
      </p:pic>
      <p:pic>
        <p:nvPicPr>
          <p:cNvPr id="2490" name="Google Shape;2490;p71"/>
          <p:cNvPicPr preferRelativeResize="0"/>
          <p:nvPr/>
        </p:nvPicPr>
        <p:blipFill rotWithShape="1">
          <a:blip r:embed="rId9">
            <a:alphaModFix/>
          </a:blip>
          <a:srcRect b="24455" l="24455" r="24455" t="24455"/>
          <a:stretch/>
        </p:blipFill>
        <p:spPr>
          <a:xfrm rot="-9000020">
            <a:off x="7252970" y="3068819"/>
            <a:ext cx="989906" cy="2382289"/>
          </a:xfrm>
          <a:prstGeom prst="rect">
            <a:avLst/>
          </a:prstGeom>
          <a:noFill/>
          <a:ln>
            <a:noFill/>
          </a:ln>
        </p:spPr>
      </p:pic>
      <p:pic>
        <p:nvPicPr>
          <p:cNvPr id="2491" name="Google Shape;2491;p71"/>
          <p:cNvPicPr preferRelativeResize="0"/>
          <p:nvPr/>
        </p:nvPicPr>
        <p:blipFill rotWithShape="1">
          <a:blip r:embed="rId10">
            <a:alphaModFix/>
          </a:blip>
          <a:srcRect b="28017" l="16559" r="16559" t="15530"/>
          <a:stretch/>
        </p:blipFill>
        <p:spPr>
          <a:xfrm>
            <a:off x="7306996" y="2035375"/>
            <a:ext cx="348107" cy="408300"/>
          </a:xfrm>
          <a:prstGeom prst="rect">
            <a:avLst/>
          </a:prstGeom>
          <a:noFill/>
          <a:ln>
            <a:noFill/>
          </a:ln>
        </p:spPr>
      </p:pic>
      <p:sp>
        <p:nvSpPr>
          <p:cNvPr id="2492" name="Google Shape;2492;p71"/>
          <p:cNvSpPr/>
          <p:nvPr/>
        </p:nvSpPr>
        <p:spPr>
          <a:xfrm>
            <a:off x="1146713" y="2352513"/>
            <a:ext cx="45600" cy="4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1"/>
          <p:cNvSpPr/>
          <p:nvPr/>
        </p:nvSpPr>
        <p:spPr>
          <a:xfrm rot="-669525">
            <a:off x="1769947" y="2116072"/>
            <a:ext cx="5752655" cy="843105"/>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4" name="Google Shape;2494;p71"/>
          <p:cNvSpPr txBox="1"/>
          <p:nvPr>
            <p:ph type="title"/>
          </p:nvPr>
        </p:nvSpPr>
        <p:spPr>
          <a:xfrm rot="-669470">
            <a:off x="2282085" y="2177022"/>
            <a:ext cx="4720630" cy="685252"/>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lt1"/>
                </a:solidFill>
              </a:rPr>
              <a:t>CONTEXT: TEACHERS HAVE MORE INVOLVED TASKS</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94"/>
                                        </p:tgtEl>
                                        <p:attrNameLst>
                                          <p:attrName>style.visibility</p:attrName>
                                        </p:attrNameLst>
                                      </p:cBhvr>
                                      <p:to>
                                        <p:strVal val="visible"/>
                                      </p:to>
                                    </p:set>
                                    <p:anim calcmode="lin" valueType="num">
                                      <p:cBhvr additive="base">
                                        <p:cTn dur="1000"/>
                                        <p:tgtEl>
                                          <p:spTgt spid="2494"/>
                                        </p:tgtEl>
                                        <p:attrNameLst>
                                          <p:attrName>ppt_w</p:attrName>
                                        </p:attrNameLst>
                                      </p:cBhvr>
                                      <p:tavLst>
                                        <p:tav fmla="" tm="0">
                                          <p:val>
                                            <p:strVal val="0"/>
                                          </p:val>
                                        </p:tav>
                                        <p:tav fmla="" tm="100000">
                                          <p:val>
                                            <p:strVal val="#ppt_w"/>
                                          </p:val>
                                        </p:tav>
                                      </p:tavLst>
                                    </p:anim>
                                    <p:anim calcmode="lin" valueType="num">
                                      <p:cBhvr additive="base">
                                        <p:cTn dur="1000"/>
                                        <p:tgtEl>
                                          <p:spTgt spid="24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493"/>
                                        </p:tgtEl>
                                        <p:attrNameLst>
                                          <p:attrName>style.visibility</p:attrName>
                                        </p:attrNameLst>
                                      </p:cBhvr>
                                      <p:to>
                                        <p:strVal val="visible"/>
                                      </p:to>
                                    </p:set>
                                    <p:anim calcmode="lin" valueType="num">
                                      <p:cBhvr additive="base">
                                        <p:cTn dur="1000"/>
                                        <p:tgtEl>
                                          <p:spTgt spid="2493"/>
                                        </p:tgtEl>
                                        <p:attrNameLst>
                                          <p:attrName>ppt_w</p:attrName>
                                        </p:attrNameLst>
                                      </p:cBhvr>
                                      <p:tavLst>
                                        <p:tav fmla="" tm="0">
                                          <p:val>
                                            <p:strVal val="0"/>
                                          </p:val>
                                        </p:tav>
                                        <p:tav fmla="" tm="100000">
                                          <p:val>
                                            <p:strVal val="#ppt_w"/>
                                          </p:val>
                                        </p:tav>
                                      </p:tavLst>
                                    </p:anim>
                                    <p:anim calcmode="lin" valueType="num">
                                      <p:cBhvr additive="base">
                                        <p:cTn dur="1000"/>
                                        <p:tgtEl>
                                          <p:spTgt spid="249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72"/>
          <p:cNvSpPr/>
          <p:nvPr/>
        </p:nvSpPr>
        <p:spPr>
          <a:xfrm>
            <a:off x="2368650" y="3277163"/>
            <a:ext cx="4406700" cy="5319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0" name="Google Shape;2500;p72"/>
          <p:cNvSpPr txBox="1"/>
          <p:nvPr>
            <p:ph type="title"/>
          </p:nvPr>
        </p:nvSpPr>
        <p:spPr>
          <a:xfrm>
            <a:off x="2627891" y="3277163"/>
            <a:ext cx="38880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-CALLIE, COMPLIMENTING GLOO</a:t>
            </a:r>
            <a:endParaRPr>
              <a:solidFill>
                <a:schemeClr val="lt1"/>
              </a:solidFill>
            </a:endParaRPr>
          </a:p>
        </p:txBody>
      </p:sp>
      <p:sp>
        <p:nvSpPr>
          <p:cNvPr id="2501" name="Google Shape;2501;p72"/>
          <p:cNvSpPr/>
          <p:nvPr/>
        </p:nvSpPr>
        <p:spPr>
          <a:xfrm>
            <a:off x="7443663" y="360542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2"/>
          <p:cNvSpPr/>
          <p:nvPr/>
        </p:nvSpPr>
        <p:spPr>
          <a:xfrm>
            <a:off x="7535175" y="2978988"/>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2"/>
          <p:cNvSpPr/>
          <p:nvPr/>
        </p:nvSpPr>
        <p:spPr>
          <a:xfrm>
            <a:off x="5360300" y="539988"/>
            <a:ext cx="129900" cy="12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4" name="Google Shape;2504;p72"/>
          <p:cNvPicPr preferRelativeResize="0"/>
          <p:nvPr/>
        </p:nvPicPr>
        <p:blipFill rotWithShape="1">
          <a:blip r:embed="rId3">
            <a:alphaModFix/>
          </a:blip>
          <a:srcRect b="36381" l="27233" r="36427" t="36386"/>
          <a:stretch/>
        </p:blipFill>
        <p:spPr>
          <a:xfrm>
            <a:off x="3974475" y="4072338"/>
            <a:ext cx="509824" cy="531174"/>
          </a:xfrm>
          <a:prstGeom prst="rect">
            <a:avLst/>
          </a:prstGeom>
          <a:noFill/>
          <a:ln>
            <a:noFill/>
          </a:ln>
        </p:spPr>
      </p:pic>
      <p:sp>
        <p:nvSpPr>
          <p:cNvPr id="2505" name="Google Shape;2505;p72"/>
          <p:cNvSpPr/>
          <p:nvPr/>
        </p:nvSpPr>
        <p:spPr>
          <a:xfrm>
            <a:off x="1592763" y="3842050"/>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6" name="Google Shape;2506;p72"/>
          <p:cNvPicPr preferRelativeResize="0"/>
          <p:nvPr/>
        </p:nvPicPr>
        <p:blipFill rotWithShape="1">
          <a:blip r:embed="rId4">
            <a:alphaModFix/>
          </a:blip>
          <a:srcRect b="24455" l="24455" r="24455" t="24455"/>
          <a:stretch/>
        </p:blipFill>
        <p:spPr>
          <a:xfrm rot="-8100016">
            <a:off x="6881945" y="3698034"/>
            <a:ext cx="989907" cy="2382287"/>
          </a:xfrm>
          <a:prstGeom prst="rect">
            <a:avLst/>
          </a:prstGeom>
          <a:noFill/>
          <a:ln>
            <a:noFill/>
          </a:ln>
        </p:spPr>
      </p:pic>
      <p:pic>
        <p:nvPicPr>
          <p:cNvPr id="2507" name="Google Shape;2507;p72"/>
          <p:cNvPicPr preferRelativeResize="0"/>
          <p:nvPr/>
        </p:nvPicPr>
        <p:blipFill rotWithShape="1">
          <a:blip r:embed="rId5">
            <a:alphaModFix/>
          </a:blip>
          <a:srcRect b="22758" l="23604" r="20168" t="5288"/>
          <a:stretch/>
        </p:blipFill>
        <p:spPr>
          <a:xfrm rot="850691">
            <a:off x="1681724" y="4028700"/>
            <a:ext cx="1259250" cy="3878096"/>
          </a:xfrm>
          <a:prstGeom prst="rect">
            <a:avLst/>
          </a:prstGeom>
          <a:noFill/>
          <a:ln>
            <a:noFill/>
          </a:ln>
        </p:spPr>
      </p:pic>
      <p:pic>
        <p:nvPicPr>
          <p:cNvPr id="2508" name="Google Shape;2508;p72"/>
          <p:cNvPicPr preferRelativeResize="0"/>
          <p:nvPr/>
        </p:nvPicPr>
        <p:blipFill rotWithShape="1">
          <a:blip r:embed="rId6">
            <a:alphaModFix/>
          </a:blip>
          <a:srcRect b="24089" l="37047" r="11360" t="13453"/>
          <a:stretch/>
        </p:blipFill>
        <p:spPr>
          <a:xfrm rot="2699986">
            <a:off x="8413732" y="-1355011"/>
            <a:ext cx="1097809" cy="3198449"/>
          </a:xfrm>
          <a:prstGeom prst="rect">
            <a:avLst/>
          </a:prstGeom>
          <a:noFill/>
          <a:ln>
            <a:noFill/>
          </a:ln>
        </p:spPr>
      </p:pic>
      <p:sp>
        <p:nvSpPr>
          <p:cNvPr id="2509" name="Google Shape;2509;p72"/>
          <p:cNvSpPr/>
          <p:nvPr/>
        </p:nvSpPr>
        <p:spPr>
          <a:xfrm>
            <a:off x="959413" y="358247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2"/>
          <p:cNvSpPr/>
          <p:nvPr/>
        </p:nvSpPr>
        <p:spPr>
          <a:xfrm>
            <a:off x="6483775" y="76251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2"/>
          <p:cNvSpPr/>
          <p:nvPr/>
        </p:nvSpPr>
        <p:spPr>
          <a:xfrm>
            <a:off x="1501263" y="559200"/>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2"/>
          <p:cNvSpPr/>
          <p:nvPr/>
        </p:nvSpPr>
        <p:spPr>
          <a:xfrm>
            <a:off x="982375" y="1054038"/>
            <a:ext cx="45600" cy="45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3" name="Google Shape;2513;p72"/>
          <p:cNvPicPr preferRelativeResize="0"/>
          <p:nvPr/>
        </p:nvPicPr>
        <p:blipFill>
          <a:blip r:embed="rId7">
            <a:alphaModFix/>
          </a:blip>
          <a:stretch>
            <a:fillRect/>
          </a:stretch>
        </p:blipFill>
        <p:spPr>
          <a:xfrm>
            <a:off x="2631750" y="264900"/>
            <a:ext cx="1480800" cy="686575"/>
          </a:xfrm>
          <a:prstGeom prst="rect">
            <a:avLst/>
          </a:prstGeom>
          <a:noFill/>
          <a:ln>
            <a:noFill/>
          </a:ln>
        </p:spPr>
      </p:pic>
      <p:sp>
        <p:nvSpPr>
          <p:cNvPr id="2514" name="Google Shape;2514;p72"/>
          <p:cNvSpPr txBox="1"/>
          <p:nvPr>
            <p:ph idx="1" type="subTitle"/>
          </p:nvPr>
        </p:nvSpPr>
        <p:spPr>
          <a:xfrm>
            <a:off x="1176600" y="1125275"/>
            <a:ext cx="6790800" cy="20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“I’ve been </a:t>
            </a:r>
            <a:r>
              <a:rPr b="1" lang="en" sz="2500">
                <a:latin typeface="Rubik"/>
                <a:ea typeface="Rubik"/>
                <a:cs typeface="Rubik"/>
                <a:sym typeface="Rubik"/>
              </a:rPr>
              <a:t>teaching for 20 years</a:t>
            </a:r>
            <a:r>
              <a:rPr lang="en" sz="2500"/>
              <a:t>. I </a:t>
            </a:r>
            <a:r>
              <a:rPr lang="en" sz="2500"/>
              <a:t>didn’t start </a:t>
            </a:r>
            <a:r>
              <a:rPr lang="en" sz="2500"/>
              <a:t>my career with…scheduling on computers. I’m </a:t>
            </a:r>
            <a:r>
              <a:rPr b="1" lang="en" sz="2500">
                <a:latin typeface="Rubik"/>
                <a:ea typeface="Rubik"/>
                <a:cs typeface="Rubik"/>
                <a:sym typeface="Rubik"/>
              </a:rPr>
              <a:t>not a tech native</a:t>
            </a:r>
            <a:r>
              <a:rPr lang="en" sz="2500"/>
              <a:t> at all, so things being </a:t>
            </a:r>
            <a:r>
              <a:rPr b="1" lang="en" sz="2500">
                <a:latin typeface="Rubik"/>
                <a:ea typeface="Rubik"/>
                <a:cs typeface="Rubik"/>
                <a:sym typeface="Rubik"/>
              </a:rPr>
              <a:t>intuitive</a:t>
            </a:r>
            <a:r>
              <a:rPr lang="en" sz="2500"/>
              <a:t> is super important to </a:t>
            </a:r>
            <a:r>
              <a:rPr b="1" lang="en" sz="2500">
                <a:latin typeface="Rubik"/>
                <a:ea typeface="Rubik"/>
                <a:cs typeface="Rubik"/>
                <a:sym typeface="Rubik"/>
              </a:rPr>
              <a:t>me and my career.</a:t>
            </a:r>
            <a:endParaRPr b="1" sz="2500">
              <a:latin typeface="Rubik"/>
              <a:ea typeface="Rubik"/>
              <a:cs typeface="Rubik"/>
              <a:sym typeface="Rubik"/>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2518" name="Shape 2518"/>
        <p:cNvGrpSpPr/>
        <p:nvPr/>
      </p:nvGrpSpPr>
      <p:grpSpPr>
        <a:xfrm>
          <a:off x="0" y="0"/>
          <a:ext cx="0" cy="0"/>
          <a:chOff x="0" y="0"/>
          <a:chExt cx="0" cy="0"/>
        </a:xfrm>
      </p:grpSpPr>
      <p:pic>
        <p:nvPicPr>
          <p:cNvPr id="2519" name="Google Shape;2519;p73"/>
          <p:cNvPicPr preferRelativeResize="0"/>
          <p:nvPr/>
        </p:nvPicPr>
        <p:blipFill>
          <a:blip r:embed="rId3">
            <a:alphaModFix/>
          </a:blip>
          <a:stretch>
            <a:fillRect/>
          </a:stretch>
        </p:blipFill>
        <p:spPr>
          <a:xfrm>
            <a:off x="4821338" y="84925"/>
            <a:ext cx="1005525" cy="686575"/>
          </a:xfrm>
          <a:prstGeom prst="rect">
            <a:avLst/>
          </a:prstGeom>
          <a:noFill/>
          <a:ln>
            <a:noFill/>
          </a:ln>
        </p:spPr>
      </p:pic>
      <p:pic>
        <p:nvPicPr>
          <p:cNvPr id="2520" name="Google Shape;2520;p73"/>
          <p:cNvPicPr preferRelativeResize="0"/>
          <p:nvPr/>
        </p:nvPicPr>
        <p:blipFill>
          <a:blip r:embed="rId3">
            <a:alphaModFix/>
          </a:blip>
          <a:stretch>
            <a:fillRect/>
          </a:stretch>
        </p:blipFill>
        <p:spPr>
          <a:xfrm>
            <a:off x="3442250" y="4377000"/>
            <a:ext cx="1620750" cy="686575"/>
          </a:xfrm>
          <a:prstGeom prst="rect">
            <a:avLst/>
          </a:prstGeom>
          <a:noFill/>
          <a:ln>
            <a:noFill/>
          </a:ln>
        </p:spPr>
      </p:pic>
      <p:pic>
        <p:nvPicPr>
          <p:cNvPr id="2521" name="Google Shape;2521;p73"/>
          <p:cNvPicPr preferRelativeResize="0"/>
          <p:nvPr/>
        </p:nvPicPr>
        <p:blipFill>
          <a:blip r:embed="rId3">
            <a:alphaModFix/>
          </a:blip>
          <a:stretch>
            <a:fillRect/>
          </a:stretch>
        </p:blipFill>
        <p:spPr>
          <a:xfrm>
            <a:off x="295350" y="3780294"/>
            <a:ext cx="1223472" cy="835393"/>
          </a:xfrm>
          <a:prstGeom prst="rect">
            <a:avLst/>
          </a:prstGeom>
          <a:noFill/>
          <a:ln>
            <a:noFill/>
          </a:ln>
        </p:spPr>
      </p:pic>
      <p:pic>
        <p:nvPicPr>
          <p:cNvPr id="2522" name="Google Shape;2522;p73"/>
          <p:cNvPicPr preferRelativeResize="0"/>
          <p:nvPr/>
        </p:nvPicPr>
        <p:blipFill>
          <a:blip r:embed="rId3">
            <a:alphaModFix/>
          </a:blip>
          <a:stretch>
            <a:fillRect/>
          </a:stretch>
        </p:blipFill>
        <p:spPr>
          <a:xfrm>
            <a:off x="4709475" y="4377000"/>
            <a:ext cx="1620750" cy="686575"/>
          </a:xfrm>
          <a:prstGeom prst="rect">
            <a:avLst/>
          </a:prstGeom>
          <a:noFill/>
          <a:ln>
            <a:noFill/>
          </a:ln>
        </p:spPr>
      </p:pic>
      <p:pic>
        <p:nvPicPr>
          <p:cNvPr id="2523" name="Google Shape;2523;p73"/>
          <p:cNvPicPr preferRelativeResize="0"/>
          <p:nvPr/>
        </p:nvPicPr>
        <p:blipFill>
          <a:blip r:embed="rId3">
            <a:alphaModFix/>
          </a:blip>
          <a:stretch>
            <a:fillRect/>
          </a:stretch>
        </p:blipFill>
        <p:spPr>
          <a:xfrm>
            <a:off x="6789550" y="4377000"/>
            <a:ext cx="1620750" cy="686575"/>
          </a:xfrm>
          <a:prstGeom prst="rect">
            <a:avLst/>
          </a:prstGeom>
          <a:noFill/>
          <a:ln>
            <a:noFill/>
          </a:ln>
        </p:spPr>
      </p:pic>
      <p:pic>
        <p:nvPicPr>
          <p:cNvPr id="2524" name="Google Shape;2524;p73"/>
          <p:cNvPicPr preferRelativeResize="0"/>
          <p:nvPr/>
        </p:nvPicPr>
        <p:blipFill>
          <a:blip r:embed="rId3">
            <a:alphaModFix/>
          </a:blip>
          <a:stretch>
            <a:fillRect/>
          </a:stretch>
        </p:blipFill>
        <p:spPr>
          <a:xfrm>
            <a:off x="6565250" y="84925"/>
            <a:ext cx="1005525" cy="686575"/>
          </a:xfrm>
          <a:prstGeom prst="rect">
            <a:avLst/>
          </a:prstGeom>
          <a:noFill/>
          <a:ln>
            <a:noFill/>
          </a:ln>
        </p:spPr>
      </p:pic>
      <p:pic>
        <p:nvPicPr>
          <p:cNvPr id="2525" name="Google Shape;2525;p73"/>
          <p:cNvPicPr preferRelativeResize="0"/>
          <p:nvPr/>
        </p:nvPicPr>
        <p:blipFill rotWithShape="1">
          <a:blip r:embed="rId3">
            <a:alphaModFix/>
          </a:blip>
          <a:srcRect b="60643" l="0" r="0" t="0"/>
          <a:stretch/>
        </p:blipFill>
        <p:spPr>
          <a:xfrm>
            <a:off x="4272600" y="84925"/>
            <a:ext cx="1005525" cy="270200"/>
          </a:xfrm>
          <a:prstGeom prst="rect">
            <a:avLst/>
          </a:prstGeom>
          <a:noFill/>
          <a:ln>
            <a:noFill/>
          </a:ln>
        </p:spPr>
      </p:pic>
      <p:pic>
        <p:nvPicPr>
          <p:cNvPr id="2526" name="Google Shape;2526;p73"/>
          <p:cNvPicPr preferRelativeResize="0"/>
          <p:nvPr/>
        </p:nvPicPr>
        <p:blipFill rotWithShape="1">
          <a:blip r:embed="rId4">
            <a:alphaModFix/>
          </a:blip>
          <a:srcRect b="36381" l="27233" r="36427" t="36386"/>
          <a:stretch/>
        </p:blipFill>
        <p:spPr>
          <a:xfrm>
            <a:off x="7944700" y="567613"/>
            <a:ext cx="509824" cy="531174"/>
          </a:xfrm>
          <a:prstGeom prst="rect">
            <a:avLst/>
          </a:prstGeom>
          <a:noFill/>
          <a:ln>
            <a:noFill/>
          </a:ln>
        </p:spPr>
      </p:pic>
      <p:sp>
        <p:nvSpPr>
          <p:cNvPr id="2527" name="Google Shape;2527;p73"/>
          <p:cNvSpPr/>
          <p:nvPr/>
        </p:nvSpPr>
        <p:spPr>
          <a:xfrm>
            <a:off x="768238" y="26362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8" name="Google Shape;2528;p73"/>
          <p:cNvPicPr preferRelativeResize="0"/>
          <p:nvPr/>
        </p:nvPicPr>
        <p:blipFill rotWithShape="1">
          <a:blip r:embed="rId5">
            <a:alphaModFix/>
          </a:blip>
          <a:srcRect b="36381" l="27233" r="36427" t="36386"/>
          <a:stretch/>
        </p:blipFill>
        <p:spPr>
          <a:xfrm>
            <a:off x="1489925" y="4202838"/>
            <a:ext cx="509824" cy="531174"/>
          </a:xfrm>
          <a:prstGeom prst="rect">
            <a:avLst/>
          </a:prstGeom>
          <a:noFill/>
          <a:ln>
            <a:noFill/>
          </a:ln>
        </p:spPr>
      </p:pic>
      <p:sp>
        <p:nvSpPr>
          <p:cNvPr id="2529" name="Google Shape;2529;p73"/>
          <p:cNvSpPr/>
          <p:nvPr/>
        </p:nvSpPr>
        <p:spPr>
          <a:xfrm rot="3068065">
            <a:off x="7589307" y="4953705"/>
            <a:ext cx="91315" cy="91315"/>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3"/>
          <p:cNvSpPr/>
          <p:nvPr/>
        </p:nvSpPr>
        <p:spPr>
          <a:xfrm rot="3069779">
            <a:off x="5772179" y="3164693"/>
            <a:ext cx="45447" cy="4544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3"/>
          <p:cNvSpPr/>
          <p:nvPr/>
        </p:nvSpPr>
        <p:spPr>
          <a:xfrm flipH="1">
            <a:off x="6934575" y="46553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2" name="Google Shape;2532;p73"/>
          <p:cNvPicPr preferRelativeResize="0"/>
          <p:nvPr/>
        </p:nvPicPr>
        <p:blipFill rotWithShape="1">
          <a:blip r:embed="rId6">
            <a:alphaModFix/>
          </a:blip>
          <a:srcRect b="28017" l="16559" r="16559" t="15530"/>
          <a:stretch/>
        </p:blipFill>
        <p:spPr>
          <a:xfrm>
            <a:off x="3552733" y="224063"/>
            <a:ext cx="348107" cy="408300"/>
          </a:xfrm>
          <a:prstGeom prst="rect">
            <a:avLst/>
          </a:prstGeom>
          <a:noFill/>
          <a:ln>
            <a:noFill/>
          </a:ln>
        </p:spPr>
      </p:pic>
      <p:pic>
        <p:nvPicPr>
          <p:cNvPr id="2533" name="Google Shape;2533;p73"/>
          <p:cNvPicPr preferRelativeResize="0"/>
          <p:nvPr/>
        </p:nvPicPr>
        <p:blipFill rotWithShape="1">
          <a:blip r:embed="rId6">
            <a:alphaModFix/>
          </a:blip>
          <a:srcRect b="28017" l="16559" r="16559" t="15530"/>
          <a:stretch/>
        </p:blipFill>
        <p:spPr>
          <a:xfrm>
            <a:off x="8513183" y="2367600"/>
            <a:ext cx="348107" cy="408300"/>
          </a:xfrm>
          <a:prstGeom prst="rect">
            <a:avLst/>
          </a:prstGeom>
          <a:noFill/>
          <a:ln>
            <a:noFill/>
          </a:ln>
        </p:spPr>
      </p:pic>
      <p:sp>
        <p:nvSpPr>
          <p:cNvPr id="2534" name="Google Shape;2534;p73"/>
          <p:cNvSpPr/>
          <p:nvPr/>
        </p:nvSpPr>
        <p:spPr>
          <a:xfrm rot="3068065">
            <a:off x="3885582" y="1641505"/>
            <a:ext cx="91315" cy="91315"/>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3"/>
          <p:cNvSpPr/>
          <p:nvPr/>
        </p:nvSpPr>
        <p:spPr>
          <a:xfrm rot="3070085">
            <a:off x="3679420" y="1885490"/>
            <a:ext cx="155971" cy="155971"/>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3"/>
          <p:cNvSpPr/>
          <p:nvPr/>
        </p:nvSpPr>
        <p:spPr>
          <a:xfrm rot="3068065">
            <a:off x="5978757" y="3255405"/>
            <a:ext cx="91315" cy="91315"/>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7" name="Google Shape;2537;p73"/>
          <p:cNvGrpSpPr/>
          <p:nvPr/>
        </p:nvGrpSpPr>
        <p:grpSpPr>
          <a:xfrm>
            <a:off x="4756275" y="430408"/>
            <a:ext cx="2427600" cy="2229195"/>
            <a:chOff x="4756275" y="430408"/>
            <a:chExt cx="2427600" cy="2229195"/>
          </a:xfrm>
        </p:grpSpPr>
        <p:grpSp>
          <p:nvGrpSpPr>
            <p:cNvPr id="2538" name="Google Shape;2538;p73"/>
            <p:cNvGrpSpPr/>
            <p:nvPr/>
          </p:nvGrpSpPr>
          <p:grpSpPr>
            <a:xfrm>
              <a:off x="4756275" y="430408"/>
              <a:ext cx="2427600" cy="2229195"/>
              <a:chOff x="4897125" y="430408"/>
              <a:chExt cx="2427600" cy="2229195"/>
            </a:xfrm>
          </p:grpSpPr>
          <p:pic>
            <p:nvPicPr>
              <p:cNvPr id="2539" name="Google Shape;2539;p73"/>
              <p:cNvPicPr preferRelativeResize="0"/>
              <p:nvPr/>
            </p:nvPicPr>
            <p:blipFill rotWithShape="1">
              <a:blip r:embed="rId7">
                <a:alphaModFix/>
              </a:blip>
              <a:srcRect b="14148" l="0" r="0" t="2524"/>
              <a:stretch/>
            </p:blipFill>
            <p:spPr>
              <a:xfrm>
                <a:off x="5759173" y="430408"/>
                <a:ext cx="703500" cy="672600"/>
              </a:xfrm>
              <a:prstGeom prst="ellipse">
                <a:avLst/>
              </a:prstGeom>
              <a:noFill/>
              <a:ln cap="flat" cmpd="sng" w="76200">
                <a:solidFill>
                  <a:schemeClr val="dk2"/>
                </a:solidFill>
                <a:prstDash val="solid"/>
                <a:round/>
                <a:headEnd len="sm" w="sm" type="none"/>
                <a:tailEnd len="sm" w="sm" type="none"/>
              </a:ln>
            </p:spPr>
          </p:pic>
          <p:pic>
            <p:nvPicPr>
              <p:cNvPr id="2540" name="Google Shape;2540;p73"/>
              <p:cNvPicPr preferRelativeResize="0"/>
              <p:nvPr/>
            </p:nvPicPr>
            <p:blipFill rotWithShape="1">
              <a:blip r:embed="rId8">
                <a:alphaModFix/>
              </a:blip>
              <a:srcRect b="15613" l="14758" r="14758" t="10635"/>
              <a:stretch/>
            </p:blipFill>
            <p:spPr>
              <a:xfrm>
                <a:off x="5259495" y="1215775"/>
                <a:ext cx="701100" cy="670500"/>
              </a:xfrm>
              <a:prstGeom prst="ellipse">
                <a:avLst/>
              </a:prstGeom>
              <a:noFill/>
              <a:ln cap="flat" cmpd="sng" w="76200">
                <a:solidFill>
                  <a:schemeClr val="accent1"/>
                </a:solidFill>
                <a:prstDash val="solid"/>
                <a:round/>
                <a:headEnd len="sm" w="sm" type="none"/>
                <a:tailEnd len="sm" w="sm" type="none"/>
              </a:ln>
            </p:spPr>
          </p:pic>
          <p:pic>
            <p:nvPicPr>
              <p:cNvPr id="2541" name="Google Shape;2541;p73"/>
              <p:cNvPicPr preferRelativeResize="0"/>
              <p:nvPr/>
            </p:nvPicPr>
            <p:blipFill rotWithShape="1">
              <a:blip r:embed="rId9">
                <a:alphaModFix/>
              </a:blip>
              <a:srcRect b="11775" l="19123" r="19129" t="17588"/>
              <a:stretch/>
            </p:blipFill>
            <p:spPr>
              <a:xfrm>
                <a:off x="6262306" y="1215771"/>
                <a:ext cx="701100" cy="670500"/>
              </a:xfrm>
              <a:prstGeom prst="ellipse">
                <a:avLst/>
              </a:prstGeom>
              <a:noFill/>
              <a:ln cap="flat" cmpd="sng" w="76200">
                <a:solidFill>
                  <a:schemeClr val="accent1"/>
                </a:solidFill>
                <a:prstDash val="solid"/>
                <a:round/>
                <a:headEnd len="sm" w="sm" type="none"/>
                <a:tailEnd len="sm" w="sm" type="none"/>
              </a:ln>
            </p:spPr>
          </p:pic>
          <p:sp>
            <p:nvSpPr>
              <p:cNvPr id="2542" name="Google Shape;2542;p73"/>
              <p:cNvSpPr txBox="1"/>
              <p:nvPr/>
            </p:nvSpPr>
            <p:spPr>
              <a:xfrm>
                <a:off x="4897125" y="2024503"/>
                <a:ext cx="2427600" cy="6351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600">
                    <a:solidFill>
                      <a:schemeClr val="dk1"/>
                    </a:solidFill>
                    <a:latin typeface="Rubik Light"/>
                    <a:ea typeface="Rubik Light"/>
                    <a:cs typeface="Rubik Light"/>
                    <a:sym typeface="Rubik Light"/>
                  </a:rPr>
                  <a:t>“The journal icon is </a:t>
                </a:r>
                <a:r>
                  <a:rPr b="1" lang="en" sz="1600">
                    <a:solidFill>
                      <a:schemeClr val="dk1"/>
                    </a:solidFill>
                    <a:latin typeface="Rubik"/>
                    <a:ea typeface="Rubik"/>
                    <a:cs typeface="Rubik"/>
                    <a:sym typeface="Rubik"/>
                  </a:rPr>
                  <a:t>very clear!</a:t>
                </a:r>
                <a:r>
                  <a:rPr lang="en" sz="1600">
                    <a:solidFill>
                      <a:schemeClr val="dk1"/>
                    </a:solidFill>
                    <a:latin typeface="Rubik Light"/>
                    <a:ea typeface="Rubik Light"/>
                    <a:cs typeface="Rubik Light"/>
                    <a:sym typeface="Rubik Light"/>
                  </a:rPr>
                  <a:t>”</a:t>
                </a:r>
                <a:endParaRPr sz="1600">
                  <a:solidFill>
                    <a:schemeClr val="dk1"/>
                  </a:solidFill>
                  <a:latin typeface="Rubik Light"/>
                  <a:ea typeface="Rubik Light"/>
                  <a:cs typeface="Rubik Light"/>
                  <a:sym typeface="Rubik Light"/>
                </a:endParaRPr>
              </a:p>
            </p:txBody>
          </p:sp>
        </p:grpSp>
        <p:grpSp>
          <p:nvGrpSpPr>
            <p:cNvPr id="2543" name="Google Shape;2543;p73"/>
            <p:cNvGrpSpPr/>
            <p:nvPr/>
          </p:nvGrpSpPr>
          <p:grpSpPr>
            <a:xfrm>
              <a:off x="6565251" y="659235"/>
              <a:ext cx="388544" cy="347927"/>
              <a:chOff x="5757913" y="3227047"/>
              <a:chExt cx="388544" cy="347927"/>
            </a:xfrm>
          </p:grpSpPr>
          <p:sp>
            <p:nvSpPr>
              <p:cNvPr id="2544" name="Google Shape;2544;p73"/>
              <p:cNvSpPr/>
              <p:nvPr/>
            </p:nvSpPr>
            <p:spPr>
              <a:xfrm>
                <a:off x="5757913" y="3227047"/>
                <a:ext cx="388544" cy="347927"/>
              </a:xfrm>
              <a:custGeom>
                <a:rect b="b" l="l" r="r" t="t"/>
                <a:pathLst>
                  <a:path extrusionOk="0" h="13243" w="14789">
                    <a:moveTo>
                      <a:pt x="4050" y="0"/>
                    </a:moveTo>
                    <a:cubicBezTo>
                      <a:pt x="3523" y="0"/>
                      <a:pt x="2993" y="103"/>
                      <a:pt x="2490" y="314"/>
                    </a:cubicBezTo>
                    <a:cubicBezTo>
                      <a:pt x="978" y="952"/>
                      <a:pt x="0" y="2436"/>
                      <a:pt x="14" y="4073"/>
                    </a:cubicBezTo>
                    <a:cubicBezTo>
                      <a:pt x="14" y="8283"/>
                      <a:pt x="5431" y="12105"/>
                      <a:pt x="6985" y="13118"/>
                    </a:cubicBezTo>
                    <a:cubicBezTo>
                      <a:pt x="7110" y="13201"/>
                      <a:pt x="7254" y="13243"/>
                      <a:pt x="7398" y="13243"/>
                    </a:cubicBezTo>
                    <a:cubicBezTo>
                      <a:pt x="7542" y="13243"/>
                      <a:pt x="7686" y="13201"/>
                      <a:pt x="7810" y="13118"/>
                    </a:cubicBezTo>
                    <a:cubicBezTo>
                      <a:pt x="9364" y="12105"/>
                      <a:pt x="14781" y="8283"/>
                      <a:pt x="14781" y="4073"/>
                    </a:cubicBezTo>
                    <a:cubicBezTo>
                      <a:pt x="14788" y="1833"/>
                      <a:pt x="12971" y="8"/>
                      <a:pt x="10731" y="1"/>
                    </a:cubicBezTo>
                    <a:cubicBezTo>
                      <a:pt x="9662" y="1"/>
                      <a:pt x="8643" y="424"/>
                      <a:pt x="7887" y="1174"/>
                    </a:cubicBezTo>
                    <a:cubicBezTo>
                      <a:pt x="7752" y="1309"/>
                      <a:pt x="7575" y="1376"/>
                      <a:pt x="7397" y="1376"/>
                    </a:cubicBezTo>
                    <a:cubicBezTo>
                      <a:pt x="7219" y="1376"/>
                      <a:pt x="7041" y="1309"/>
                      <a:pt x="6902" y="1174"/>
                    </a:cubicBezTo>
                    <a:cubicBezTo>
                      <a:pt x="6131" y="407"/>
                      <a:pt x="5098" y="0"/>
                      <a:pt x="405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3"/>
              <p:cNvSpPr/>
              <p:nvPr/>
            </p:nvSpPr>
            <p:spPr>
              <a:xfrm>
                <a:off x="5758097" y="3227074"/>
                <a:ext cx="194101" cy="347743"/>
              </a:xfrm>
              <a:custGeom>
                <a:rect b="b" l="l" r="r" t="t"/>
                <a:pathLst>
                  <a:path extrusionOk="0" h="13236" w="7388">
                    <a:moveTo>
                      <a:pt x="4058" y="0"/>
                    </a:moveTo>
                    <a:cubicBezTo>
                      <a:pt x="1811" y="7"/>
                      <a:pt x="0" y="1832"/>
                      <a:pt x="7" y="4072"/>
                    </a:cubicBezTo>
                    <a:cubicBezTo>
                      <a:pt x="7" y="8282"/>
                      <a:pt x="5424" y="12104"/>
                      <a:pt x="6978" y="13117"/>
                    </a:cubicBezTo>
                    <a:cubicBezTo>
                      <a:pt x="7088" y="13188"/>
                      <a:pt x="7223" y="13235"/>
                      <a:pt x="7360" y="13235"/>
                    </a:cubicBezTo>
                    <a:cubicBezTo>
                      <a:pt x="7369" y="13235"/>
                      <a:pt x="7378" y="13235"/>
                      <a:pt x="7387" y="13235"/>
                    </a:cubicBezTo>
                    <a:cubicBezTo>
                      <a:pt x="1859" y="5688"/>
                      <a:pt x="3829" y="1457"/>
                      <a:pt x="5702" y="354"/>
                    </a:cubicBezTo>
                    <a:cubicBezTo>
                      <a:pt x="5182" y="118"/>
                      <a:pt x="4620" y="0"/>
                      <a:pt x="4058" y="0"/>
                    </a:cubicBezTo>
                    <a:close/>
                  </a:path>
                </a:pathLst>
              </a:cu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6" name="Google Shape;2546;p73"/>
          <p:cNvGrpSpPr/>
          <p:nvPr/>
        </p:nvGrpSpPr>
        <p:grpSpPr>
          <a:xfrm>
            <a:off x="6140175" y="2854802"/>
            <a:ext cx="2427600" cy="1611885"/>
            <a:chOff x="6140175" y="2854802"/>
            <a:chExt cx="2427600" cy="1611885"/>
          </a:xfrm>
        </p:grpSpPr>
        <p:grpSp>
          <p:nvGrpSpPr>
            <p:cNvPr id="2547" name="Google Shape;2547;p73"/>
            <p:cNvGrpSpPr/>
            <p:nvPr/>
          </p:nvGrpSpPr>
          <p:grpSpPr>
            <a:xfrm>
              <a:off x="6140175" y="2854802"/>
              <a:ext cx="2427600" cy="1443276"/>
              <a:chOff x="6140175" y="2854802"/>
              <a:chExt cx="2427600" cy="1443276"/>
            </a:xfrm>
          </p:grpSpPr>
          <p:pic>
            <p:nvPicPr>
              <p:cNvPr id="2548" name="Google Shape;2548;p73"/>
              <p:cNvPicPr preferRelativeResize="0"/>
              <p:nvPr/>
            </p:nvPicPr>
            <p:blipFill rotWithShape="1">
              <a:blip r:embed="rId10">
                <a:alphaModFix/>
              </a:blip>
              <a:srcRect b="4027" l="8881" r="8881" t="4027"/>
              <a:stretch/>
            </p:blipFill>
            <p:spPr>
              <a:xfrm>
                <a:off x="6983331" y="2854802"/>
                <a:ext cx="741300" cy="709200"/>
              </a:xfrm>
              <a:prstGeom prst="ellipse">
                <a:avLst/>
              </a:prstGeom>
              <a:noFill/>
              <a:ln cap="flat" cmpd="sng" w="76200">
                <a:solidFill>
                  <a:schemeClr val="accent1"/>
                </a:solidFill>
                <a:prstDash val="solid"/>
                <a:round/>
                <a:headEnd len="sm" w="sm" type="none"/>
                <a:tailEnd len="sm" w="sm" type="none"/>
              </a:ln>
            </p:spPr>
          </p:pic>
          <p:sp>
            <p:nvSpPr>
              <p:cNvPr id="2549" name="Google Shape;2549;p73"/>
              <p:cNvSpPr txBox="1"/>
              <p:nvPr/>
            </p:nvSpPr>
            <p:spPr>
              <a:xfrm>
                <a:off x="6140175" y="3662978"/>
                <a:ext cx="2427600" cy="6351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1600">
                    <a:solidFill>
                      <a:schemeClr val="dk1"/>
                    </a:solidFill>
                    <a:latin typeface="Rubik Light"/>
                    <a:ea typeface="Rubik Light"/>
                    <a:cs typeface="Rubik Light"/>
                    <a:sym typeface="Rubik Light"/>
                  </a:rPr>
                  <a:t>“I </a:t>
                </a:r>
                <a:r>
                  <a:rPr b="1" lang="en" sz="1600">
                    <a:solidFill>
                      <a:schemeClr val="dk1"/>
                    </a:solidFill>
                    <a:latin typeface="Rubik"/>
                    <a:ea typeface="Rubik"/>
                    <a:cs typeface="Rubik"/>
                    <a:sym typeface="Rubik"/>
                  </a:rPr>
                  <a:t>LOVE</a:t>
                </a:r>
                <a:r>
                  <a:rPr lang="en" sz="1600">
                    <a:solidFill>
                      <a:schemeClr val="dk1"/>
                    </a:solidFill>
                    <a:latin typeface="Rubik Light"/>
                    <a:ea typeface="Rubik Light"/>
                    <a:cs typeface="Rubik Light"/>
                    <a:sym typeface="Rubik Light"/>
                  </a:rPr>
                  <a:t> voice to text!”</a:t>
                </a:r>
                <a:endParaRPr sz="1600">
                  <a:solidFill>
                    <a:schemeClr val="dk1"/>
                  </a:solidFill>
                  <a:latin typeface="Rubik Light"/>
                  <a:ea typeface="Rubik Light"/>
                  <a:cs typeface="Rubik Light"/>
                  <a:sym typeface="Rubik Light"/>
                </a:endParaRPr>
              </a:p>
            </p:txBody>
          </p:sp>
        </p:grpSp>
        <p:grpSp>
          <p:nvGrpSpPr>
            <p:cNvPr id="2550" name="Google Shape;2550;p73"/>
            <p:cNvGrpSpPr/>
            <p:nvPr/>
          </p:nvGrpSpPr>
          <p:grpSpPr>
            <a:xfrm>
              <a:off x="7860151" y="4118760"/>
              <a:ext cx="388544" cy="347927"/>
              <a:chOff x="5757913" y="3227047"/>
              <a:chExt cx="388544" cy="347927"/>
            </a:xfrm>
          </p:grpSpPr>
          <p:sp>
            <p:nvSpPr>
              <p:cNvPr id="2551" name="Google Shape;2551;p73"/>
              <p:cNvSpPr/>
              <p:nvPr/>
            </p:nvSpPr>
            <p:spPr>
              <a:xfrm>
                <a:off x="5757913" y="3227047"/>
                <a:ext cx="388544" cy="347927"/>
              </a:xfrm>
              <a:custGeom>
                <a:rect b="b" l="l" r="r" t="t"/>
                <a:pathLst>
                  <a:path extrusionOk="0" h="13243" w="14789">
                    <a:moveTo>
                      <a:pt x="4050" y="0"/>
                    </a:moveTo>
                    <a:cubicBezTo>
                      <a:pt x="3523" y="0"/>
                      <a:pt x="2993" y="103"/>
                      <a:pt x="2490" y="314"/>
                    </a:cubicBezTo>
                    <a:cubicBezTo>
                      <a:pt x="978" y="952"/>
                      <a:pt x="0" y="2436"/>
                      <a:pt x="14" y="4073"/>
                    </a:cubicBezTo>
                    <a:cubicBezTo>
                      <a:pt x="14" y="8283"/>
                      <a:pt x="5431" y="12105"/>
                      <a:pt x="6985" y="13118"/>
                    </a:cubicBezTo>
                    <a:cubicBezTo>
                      <a:pt x="7110" y="13201"/>
                      <a:pt x="7254" y="13243"/>
                      <a:pt x="7398" y="13243"/>
                    </a:cubicBezTo>
                    <a:cubicBezTo>
                      <a:pt x="7542" y="13243"/>
                      <a:pt x="7686" y="13201"/>
                      <a:pt x="7810" y="13118"/>
                    </a:cubicBezTo>
                    <a:cubicBezTo>
                      <a:pt x="9364" y="12105"/>
                      <a:pt x="14781" y="8283"/>
                      <a:pt x="14781" y="4073"/>
                    </a:cubicBezTo>
                    <a:cubicBezTo>
                      <a:pt x="14788" y="1833"/>
                      <a:pt x="12971" y="8"/>
                      <a:pt x="10731" y="1"/>
                    </a:cubicBezTo>
                    <a:cubicBezTo>
                      <a:pt x="9662" y="1"/>
                      <a:pt x="8643" y="424"/>
                      <a:pt x="7887" y="1174"/>
                    </a:cubicBezTo>
                    <a:cubicBezTo>
                      <a:pt x="7752" y="1309"/>
                      <a:pt x="7575" y="1376"/>
                      <a:pt x="7397" y="1376"/>
                    </a:cubicBezTo>
                    <a:cubicBezTo>
                      <a:pt x="7219" y="1376"/>
                      <a:pt x="7041" y="1309"/>
                      <a:pt x="6902" y="1174"/>
                    </a:cubicBezTo>
                    <a:cubicBezTo>
                      <a:pt x="6131" y="407"/>
                      <a:pt x="5098" y="0"/>
                      <a:pt x="405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3"/>
              <p:cNvSpPr/>
              <p:nvPr/>
            </p:nvSpPr>
            <p:spPr>
              <a:xfrm>
                <a:off x="5758097" y="3227074"/>
                <a:ext cx="194101" cy="347743"/>
              </a:xfrm>
              <a:custGeom>
                <a:rect b="b" l="l" r="r" t="t"/>
                <a:pathLst>
                  <a:path extrusionOk="0" h="13236" w="7388">
                    <a:moveTo>
                      <a:pt x="4058" y="0"/>
                    </a:moveTo>
                    <a:cubicBezTo>
                      <a:pt x="1811" y="7"/>
                      <a:pt x="0" y="1832"/>
                      <a:pt x="7" y="4072"/>
                    </a:cubicBezTo>
                    <a:cubicBezTo>
                      <a:pt x="7" y="8282"/>
                      <a:pt x="5424" y="12104"/>
                      <a:pt x="6978" y="13117"/>
                    </a:cubicBezTo>
                    <a:cubicBezTo>
                      <a:pt x="7088" y="13188"/>
                      <a:pt x="7223" y="13235"/>
                      <a:pt x="7360" y="13235"/>
                    </a:cubicBezTo>
                    <a:cubicBezTo>
                      <a:pt x="7369" y="13235"/>
                      <a:pt x="7378" y="13235"/>
                      <a:pt x="7387" y="13235"/>
                    </a:cubicBezTo>
                    <a:cubicBezTo>
                      <a:pt x="1859" y="5688"/>
                      <a:pt x="3829" y="1457"/>
                      <a:pt x="5702" y="354"/>
                    </a:cubicBezTo>
                    <a:cubicBezTo>
                      <a:pt x="5182" y="118"/>
                      <a:pt x="4620" y="0"/>
                      <a:pt x="4058" y="0"/>
                    </a:cubicBezTo>
                    <a:close/>
                  </a:path>
                </a:pathLst>
              </a:cu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3" name="Google Shape;2553;p73"/>
          <p:cNvGrpSpPr/>
          <p:nvPr/>
        </p:nvGrpSpPr>
        <p:grpSpPr>
          <a:xfrm>
            <a:off x="495306" y="771489"/>
            <a:ext cx="2550369" cy="2744423"/>
            <a:chOff x="495306" y="771489"/>
            <a:chExt cx="2550369" cy="2744423"/>
          </a:xfrm>
        </p:grpSpPr>
        <p:grpSp>
          <p:nvGrpSpPr>
            <p:cNvPr id="2554" name="Google Shape;2554;p73"/>
            <p:cNvGrpSpPr/>
            <p:nvPr/>
          </p:nvGrpSpPr>
          <p:grpSpPr>
            <a:xfrm>
              <a:off x="555975" y="771489"/>
              <a:ext cx="2489700" cy="2744423"/>
              <a:chOff x="555975" y="771489"/>
              <a:chExt cx="2489700" cy="2744423"/>
            </a:xfrm>
          </p:grpSpPr>
          <p:pic>
            <p:nvPicPr>
              <p:cNvPr id="2555" name="Google Shape;2555;p73"/>
              <p:cNvPicPr preferRelativeResize="0"/>
              <p:nvPr/>
            </p:nvPicPr>
            <p:blipFill rotWithShape="1">
              <a:blip r:embed="rId9">
                <a:alphaModFix/>
              </a:blip>
              <a:srcRect b="11775" l="19123" r="19129" t="17588"/>
              <a:stretch/>
            </p:blipFill>
            <p:spPr>
              <a:xfrm>
                <a:off x="928400" y="771489"/>
                <a:ext cx="741300" cy="709200"/>
              </a:xfrm>
              <a:prstGeom prst="ellipse">
                <a:avLst/>
              </a:prstGeom>
              <a:noFill/>
              <a:ln cap="flat" cmpd="sng" w="76200">
                <a:solidFill>
                  <a:schemeClr val="accent1"/>
                </a:solidFill>
                <a:prstDash val="solid"/>
                <a:round/>
                <a:headEnd len="sm" w="sm" type="none"/>
                <a:tailEnd len="sm" w="sm" type="none"/>
              </a:ln>
            </p:spPr>
          </p:pic>
          <p:pic>
            <p:nvPicPr>
              <p:cNvPr id="2556" name="Google Shape;2556;p73"/>
              <p:cNvPicPr preferRelativeResize="0"/>
              <p:nvPr/>
            </p:nvPicPr>
            <p:blipFill rotWithShape="1">
              <a:blip r:embed="rId11">
                <a:alphaModFix/>
              </a:blip>
              <a:srcRect b="33640" l="11241" r="21117" t="1951"/>
              <a:stretch/>
            </p:blipFill>
            <p:spPr>
              <a:xfrm>
                <a:off x="1061915" y="1763565"/>
                <a:ext cx="741300" cy="709200"/>
              </a:xfrm>
              <a:prstGeom prst="ellipse">
                <a:avLst/>
              </a:prstGeom>
              <a:noFill/>
              <a:ln cap="flat" cmpd="sng" w="76200">
                <a:solidFill>
                  <a:schemeClr val="dk2"/>
                </a:solidFill>
                <a:prstDash val="solid"/>
                <a:round/>
                <a:headEnd len="sm" w="sm" type="none"/>
                <a:tailEnd len="sm" w="sm" type="none"/>
              </a:ln>
            </p:spPr>
          </p:pic>
          <p:pic>
            <p:nvPicPr>
              <p:cNvPr id="2557" name="Google Shape;2557;p73"/>
              <p:cNvPicPr preferRelativeResize="0"/>
              <p:nvPr/>
            </p:nvPicPr>
            <p:blipFill rotWithShape="1">
              <a:blip r:embed="rId10">
                <a:alphaModFix/>
              </a:blip>
              <a:srcRect b="4027" l="8881" r="8881" t="4027"/>
              <a:stretch/>
            </p:blipFill>
            <p:spPr>
              <a:xfrm>
                <a:off x="1847240" y="1098763"/>
                <a:ext cx="741300" cy="709200"/>
              </a:xfrm>
              <a:prstGeom prst="ellipse">
                <a:avLst/>
              </a:prstGeom>
              <a:noFill/>
              <a:ln cap="flat" cmpd="sng" w="76200">
                <a:solidFill>
                  <a:schemeClr val="accent1"/>
                </a:solidFill>
                <a:prstDash val="solid"/>
                <a:round/>
                <a:headEnd len="sm" w="sm" type="none"/>
                <a:tailEnd len="sm" w="sm" type="none"/>
              </a:ln>
            </p:spPr>
          </p:pic>
          <p:sp>
            <p:nvSpPr>
              <p:cNvPr id="2558" name="Google Shape;2558;p73"/>
              <p:cNvSpPr txBox="1"/>
              <p:nvPr/>
            </p:nvSpPr>
            <p:spPr>
              <a:xfrm>
                <a:off x="555975" y="2858913"/>
                <a:ext cx="24897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Rubik Light"/>
                    <a:ea typeface="Rubik Light"/>
                    <a:cs typeface="Rubik Light"/>
                    <a:sym typeface="Rubik Light"/>
                  </a:rPr>
                  <a:t>“The calendar is </a:t>
                </a:r>
                <a:r>
                  <a:rPr b="1" lang="en" sz="1600">
                    <a:solidFill>
                      <a:schemeClr val="dk1"/>
                    </a:solidFill>
                    <a:latin typeface="Rubik"/>
                    <a:ea typeface="Rubik"/>
                    <a:cs typeface="Rubik"/>
                    <a:sym typeface="Rubik"/>
                  </a:rPr>
                  <a:t>missing some features</a:t>
                </a:r>
                <a:r>
                  <a:rPr lang="en" sz="1600">
                    <a:solidFill>
                      <a:schemeClr val="dk1"/>
                    </a:solidFill>
                    <a:latin typeface="Rubik Light"/>
                    <a:ea typeface="Rubik Light"/>
                    <a:cs typeface="Rubik Light"/>
                    <a:sym typeface="Rubik Light"/>
                  </a:rPr>
                  <a:t>.”</a:t>
                </a:r>
                <a:endParaRPr sz="1600">
                  <a:solidFill>
                    <a:schemeClr val="dk1"/>
                  </a:solidFill>
                  <a:latin typeface="Rubik Light"/>
                  <a:ea typeface="Rubik Light"/>
                  <a:cs typeface="Rubik Light"/>
                  <a:sym typeface="Rubik Light"/>
                </a:endParaRPr>
              </a:p>
            </p:txBody>
          </p:sp>
          <p:pic>
            <p:nvPicPr>
              <p:cNvPr id="2559" name="Google Shape;2559;p73"/>
              <p:cNvPicPr preferRelativeResize="0"/>
              <p:nvPr/>
            </p:nvPicPr>
            <p:blipFill rotWithShape="1">
              <a:blip r:embed="rId12">
                <a:alphaModFix/>
              </a:blip>
              <a:srcRect b="2426" l="11473" r="11473" t="2435"/>
              <a:stretch/>
            </p:blipFill>
            <p:spPr>
              <a:xfrm>
                <a:off x="2031128" y="2077876"/>
                <a:ext cx="741300" cy="709200"/>
              </a:xfrm>
              <a:prstGeom prst="ellipse">
                <a:avLst/>
              </a:prstGeom>
              <a:noFill/>
              <a:ln cap="flat" cmpd="sng" w="76200">
                <a:solidFill>
                  <a:schemeClr val="accent1"/>
                </a:solidFill>
                <a:prstDash val="solid"/>
                <a:round/>
                <a:headEnd len="sm" w="sm" type="none"/>
                <a:tailEnd len="sm" w="sm" type="none"/>
              </a:ln>
            </p:spPr>
          </p:pic>
        </p:grpSp>
        <p:grpSp>
          <p:nvGrpSpPr>
            <p:cNvPr id="2560" name="Google Shape;2560;p73"/>
            <p:cNvGrpSpPr/>
            <p:nvPr/>
          </p:nvGrpSpPr>
          <p:grpSpPr>
            <a:xfrm>
              <a:off x="495306" y="1488962"/>
              <a:ext cx="364441" cy="364834"/>
              <a:chOff x="6086331" y="2905337"/>
              <a:chExt cx="364441" cy="364834"/>
            </a:xfrm>
          </p:grpSpPr>
          <p:sp>
            <p:nvSpPr>
              <p:cNvPr id="2561" name="Google Shape;2561;p73"/>
              <p:cNvSpPr/>
              <p:nvPr/>
            </p:nvSpPr>
            <p:spPr>
              <a:xfrm>
                <a:off x="6086331" y="2905337"/>
                <a:ext cx="277407" cy="277433"/>
              </a:xfrm>
              <a:custGeom>
                <a:rect b="b" l="l" r="r" t="t"/>
                <a:pathLst>
                  <a:path extrusionOk="0" h="10583" w="10582">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3"/>
              <p:cNvSpPr/>
              <p:nvPr/>
            </p:nvSpPr>
            <p:spPr>
              <a:xfrm>
                <a:off x="6143480" y="2983301"/>
                <a:ext cx="142321" cy="121821"/>
              </a:xfrm>
              <a:custGeom>
                <a:rect b="b" l="l" r="r" t="t"/>
                <a:pathLst>
                  <a:path extrusionOk="0" h="4647" w="5429">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3"/>
              <p:cNvSpPr/>
              <p:nvPr/>
            </p:nvSpPr>
            <p:spPr>
              <a:xfrm>
                <a:off x="6184349" y="3013946"/>
                <a:ext cx="70781" cy="60557"/>
              </a:xfrm>
              <a:custGeom>
                <a:rect b="b" l="l" r="r" t="t"/>
                <a:pathLst>
                  <a:path extrusionOk="0" h="2310" w="270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3"/>
              <p:cNvSpPr/>
              <p:nvPr/>
            </p:nvSpPr>
            <p:spPr>
              <a:xfrm>
                <a:off x="6268368" y="3087374"/>
                <a:ext cx="182404" cy="182797"/>
              </a:xfrm>
              <a:custGeom>
                <a:rect b="b" l="l" r="r" t="t"/>
                <a:pathLst>
                  <a:path extrusionOk="0" h="6973" w="6958">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3"/>
              <p:cNvSpPr/>
              <p:nvPr/>
            </p:nvSpPr>
            <p:spPr>
              <a:xfrm>
                <a:off x="6298620" y="3133172"/>
                <a:ext cx="106747" cy="91412"/>
              </a:xfrm>
              <a:custGeom>
                <a:rect b="b" l="l" r="r" t="t"/>
                <a:pathLst>
                  <a:path extrusionOk="0" h="3487" w="4072">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3"/>
              <p:cNvSpPr/>
              <p:nvPr/>
            </p:nvSpPr>
            <p:spPr>
              <a:xfrm>
                <a:off x="6322843" y="3151706"/>
                <a:ext cx="63991" cy="54527"/>
              </a:xfrm>
              <a:custGeom>
                <a:rect b="b" l="l" r="r" t="t"/>
                <a:pathLst>
                  <a:path extrusionOk="0" h="2080" w="2441">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67" name="Google Shape;2567;p73"/>
          <p:cNvGrpSpPr/>
          <p:nvPr/>
        </p:nvGrpSpPr>
        <p:grpSpPr>
          <a:xfrm>
            <a:off x="3180850" y="2965783"/>
            <a:ext cx="2427600" cy="2259582"/>
            <a:chOff x="3180850" y="2965783"/>
            <a:chExt cx="2427600" cy="2259582"/>
          </a:xfrm>
        </p:grpSpPr>
        <p:grpSp>
          <p:nvGrpSpPr>
            <p:cNvPr id="2568" name="Google Shape;2568;p73"/>
            <p:cNvGrpSpPr/>
            <p:nvPr/>
          </p:nvGrpSpPr>
          <p:grpSpPr>
            <a:xfrm>
              <a:off x="3180850" y="2965783"/>
              <a:ext cx="2427600" cy="2259582"/>
              <a:chOff x="3180850" y="2965783"/>
              <a:chExt cx="2427600" cy="2259582"/>
            </a:xfrm>
          </p:grpSpPr>
          <p:pic>
            <p:nvPicPr>
              <p:cNvPr id="2569" name="Google Shape;2569;p73"/>
              <p:cNvPicPr preferRelativeResize="0"/>
              <p:nvPr/>
            </p:nvPicPr>
            <p:blipFill rotWithShape="1">
              <a:blip r:embed="rId8">
                <a:alphaModFix/>
              </a:blip>
              <a:srcRect b="15613" l="14758" r="14758" t="10635"/>
              <a:stretch/>
            </p:blipFill>
            <p:spPr>
              <a:xfrm>
                <a:off x="4484565" y="3778013"/>
                <a:ext cx="675900" cy="646200"/>
              </a:xfrm>
              <a:prstGeom prst="ellipse">
                <a:avLst/>
              </a:prstGeom>
              <a:noFill/>
              <a:ln cap="flat" cmpd="sng" w="76200">
                <a:solidFill>
                  <a:schemeClr val="accent1"/>
                </a:solidFill>
                <a:prstDash val="solid"/>
                <a:round/>
                <a:headEnd len="sm" w="sm" type="none"/>
                <a:tailEnd len="sm" w="sm" type="none"/>
              </a:ln>
            </p:spPr>
          </p:pic>
          <p:pic>
            <p:nvPicPr>
              <p:cNvPr id="2570" name="Google Shape;2570;p73"/>
              <p:cNvPicPr preferRelativeResize="0"/>
              <p:nvPr/>
            </p:nvPicPr>
            <p:blipFill rotWithShape="1">
              <a:blip r:embed="rId10">
                <a:alphaModFix/>
              </a:blip>
              <a:srcRect b="4027" l="8881" r="8881" t="4027"/>
              <a:stretch/>
            </p:blipFill>
            <p:spPr>
              <a:xfrm>
                <a:off x="4184424" y="2965783"/>
                <a:ext cx="675900" cy="646200"/>
              </a:xfrm>
              <a:prstGeom prst="ellipse">
                <a:avLst/>
              </a:prstGeom>
              <a:noFill/>
              <a:ln cap="flat" cmpd="sng" w="76200">
                <a:solidFill>
                  <a:schemeClr val="accent1"/>
                </a:solidFill>
                <a:prstDash val="solid"/>
                <a:round/>
                <a:headEnd len="sm" w="sm" type="none"/>
                <a:tailEnd len="sm" w="sm" type="none"/>
              </a:ln>
            </p:spPr>
          </p:pic>
          <p:pic>
            <p:nvPicPr>
              <p:cNvPr id="2571" name="Google Shape;2571;p73"/>
              <p:cNvPicPr preferRelativeResize="0"/>
              <p:nvPr/>
            </p:nvPicPr>
            <p:blipFill rotWithShape="1">
              <a:blip r:embed="rId9">
                <a:alphaModFix/>
              </a:blip>
              <a:srcRect b="11775" l="19123" r="19129" t="17588"/>
              <a:stretch/>
            </p:blipFill>
            <p:spPr>
              <a:xfrm>
                <a:off x="3589157" y="3630336"/>
                <a:ext cx="675900" cy="646200"/>
              </a:xfrm>
              <a:prstGeom prst="ellipse">
                <a:avLst/>
              </a:prstGeom>
              <a:noFill/>
              <a:ln cap="flat" cmpd="sng" w="76200">
                <a:solidFill>
                  <a:schemeClr val="accent1"/>
                </a:solidFill>
                <a:prstDash val="solid"/>
                <a:round/>
                <a:headEnd len="sm" w="sm" type="none"/>
                <a:tailEnd len="sm" w="sm" type="none"/>
              </a:ln>
            </p:spPr>
          </p:pic>
          <p:sp>
            <p:nvSpPr>
              <p:cNvPr id="2572" name="Google Shape;2572;p73"/>
              <p:cNvSpPr txBox="1"/>
              <p:nvPr/>
            </p:nvSpPr>
            <p:spPr>
              <a:xfrm>
                <a:off x="3180850" y="4590266"/>
                <a:ext cx="2427600" cy="6351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1600">
                    <a:solidFill>
                      <a:schemeClr val="dk1"/>
                    </a:solidFill>
                    <a:latin typeface="Rubik Light"/>
                    <a:ea typeface="Rubik Light"/>
                    <a:cs typeface="Rubik Light"/>
                    <a:sym typeface="Rubik Light"/>
                  </a:rPr>
                  <a:t>“It doesn’t </a:t>
                </a:r>
                <a:r>
                  <a:rPr b="1" i="1" lang="en" sz="1600">
                    <a:solidFill>
                      <a:schemeClr val="dk1"/>
                    </a:solidFill>
                    <a:latin typeface="Rubik"/>
                    <a:ea typeface="Rubik"/>
                    <a:cs typeface="Rubik"/>
                    <a:sym typeface="Rubik"/>
                  </a:rPr>
                  <a:t>feel</a:t>
                </a:r>
                <a:r>
                  <a:rPr b="1" lang="en" sz="1600">
                    <a:solidFill>
                      <a:schemeClr val="dk1"/>
                    </a:solidFill>
                    <a:latin typeface="Rubik"/>
                    <a:ea typeface="Rubik"/>
                    <a:cs typeface="Rubik"/>
                    <a:sym typeface="Rubik"/>
                  </a:rPr>
                  <a:t> right</a:t>
                </a:r>
                <a:r>
                  <a:rPr lang="en" sz="1600">
                    <a:solidFill>
                      <a:schemeClr val="dk1"/>
                    </a:solidFill>
                    <a:latin typeface="Rubik Light"/>
                    <a:ea typeface="Rubik Light"/>
                    <a:cs typeface="Rubik Light"/>
                    <a:sym typeface="Rubik Light"/>
                  </a:rPr>
                  <a:t>.”</a:t>
                </a:r>
                <a:endParaRPr sz="1600">
                  <a:solidFill>
                    <a:schemeClr val="dk1"/>
                  </a:solidFill>
                  <a:latin typeface="Rubik Light"/>
                  <a:ea typeface="Rubik Light"/>
                  <a:cs typeface="Rubik Light"/>
                  <a:sym typeface="Rubik Light"/>
                </a:endParaRPr>
              </a:p>
            </p:txBody>
          </p:sp>
        </p:grpSp>
        <p:grpSp>
          <p:nvGrpSpPr>
            <p:cNvPr id="2573" name="Google Shape;2573;p73"/>
            <p:cNvGrpSpPr/>
            <p:nvPr/>
          </p:nvGrpSpPr>
          <p:grpSpPr>
            <a:xfrm>
              <a:off x="5063006" y="3335887"/>
              <a:ext cx="364441" cy="364834"/>
              <a:chOff x="6086331" y="2905337"/>
              <a:chExt cx="364441" cy="364834"/>
            </a:xfrm>
          </p:grpSpPr>
          <p:sp>
            <p:nvSpPr>
              <p:cNvPr id="2574" name="Google Shape;2574;p73"/>
              <p:cNvSpPr/>
              <p:nvPr/>
            </p:nvSpPr>
            <p:spPr>
              <a:xfrm>
                <a:off x="6086331" y="2905337"/>
                <a:ext cx="277407" cy="277433"/>
              </a:xfrm>
              <a:custGeom>
                <a:rect b="b" l="l" r="r" t="t"/>
                <a:pathLst>
                  <a:path extrusionOk="0" h="10583" w="10582">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3"/>
              <p:cNvSpPr/>
              <p:nvPr/>
            </p:nvSpPr>
            <p:spPr>
              <a:xfrm>
                <a:off x="6143480" y="2983301"/>
                <a:ext cx="142321" cy="121821"/>
              </a:xfrm>
              <a:custGeom>
                <a:rect b="b" l="l" r="r" t="t"/>
                <a:pathLst>
                  <a:path extrusionOk="0" h="4647" w="5429">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3"/>
              <p:cNvSpPr/>
              <p:nvPr/>
            </p:nvSpPr>
            <p:spPr>
              <a:xfrm>
                <a:off x="6184349" y="3013946"/>
                <a:ext cx="70781" cy="60557"/>
              </a:xfrm>
              <a:custGeom>
                <a:rect b="b" l="l" r="r" t="t"/>
                <a:pathLst>
                  <a:path extrusionOk="0" h="2310" w="270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3"/>
              <p:cNvSpPr/>
              <p:nvPr/>
            </p:nvSpPr>
            <p:spPr>
              <a:xfrm>
                <a:off x="6268368" y="3087374"/>
                <a:ext cx="182404" cy="182797"/>
              </a:xfrm>
              <a:custGeom>
                <a:rect b="b" l="l" r="r" t="t"/>
                <a:pathLst>
                  <a:path extrusionOk="0" h="6973" w="6958">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3"/>
              <p:cNvSpPr/>
              <p:nvPr/>
            </p:nvSpPr>
            <p:spPr>
              <a:xfrm>
                <a:off x="6298620" y="3133172"/>
                <a:ext cx="106747" cy="91412"/>
              </a:xfrm>
              <a:custGeom>
                <a:rect b="b" l="l" r="r" t="t"/>
                <a:pathLst>
                  <a:path extrusionOk="0" h="3487" w="4072">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3"/>
              <p:cNvSpPr/>
              <p:nvPr/>
            </p:nvSpPr>
            <p:spPr>
              <a:xfrm>
                <a:off x="6322843" y="3151706"/>
                <a:ext cx="63991" cy="54527"/>
              </a:xfrm>
              <a:custGeom>
                <a:rect b="b" l="l" r="r" t="t"/>
                <a:pathLst>
                  <a:path extrusionOk="0" h="2080" w="2441">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38"/>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1640" name="Google Shape;1640;p38"/>
          <p:cNvSpPr txBox="1"/>
          <p:nvPr>
            <p:ph idx="4294967295" type="title"/>
          </p:nvPr>
        </p:nvSpPr>
        <p:spPr>
          <a:xfrm>
            <a:off x="1951950" y="1665363"/>
            <a:ext cx="5240100" cy="21441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ubik Light"/>
                <a:ea typeface="Rubik Light"/>
                <a:cs typeface="Rubik Light"/>
                <a:sym typeface="Rubik Light"/>
              </a:rPr>
              <a:t>Especially in </a:t>
            </a:r>
            <a:r>
              <a:rPr b="1" lang="en" sz="1700">
                <a:latin typeface="Rubik"/>
                <a:ea typeface="Rubik"/>
                <a:cs typeface="Rubik"/>
                <a:sym typeface="Rubik"/>
              </a:rPr>
              <a:t>larger schools</a:t>
            </a:r>
            <a:r>
              <a:rPr lang="en" sz="1700">
                <a:latin typeface="Rubik Light"/>
                <a:ea typeface="Rubik Light"/>
                <a:cs typeface="Rubik Light"/>
                <a:sym typeface="Rubik Light"/>
              </a:rPr>
              <a:t>, students feel </a:t>
            </a:r>
            <a:r>
              <a:rPr b="1" lang="en" sz="1700">
                <a:latin typeface="Rubik"/>
                <a:ea typeface="Rubik"/>
                <a:cs typeface="Rubik"/>
                <a:sym typeface="Rubik"/>
              </a:rPr>
              <a:t>daunted</a:t>
            </a:r>
            <a:r>
              <a:rPr lang="en" sz="1700">
                <a:latin typeface="Rubik Light"/>
                <a:ea typeface="Rubik Light"/>
                <a:cs typeface="Rubik Light"/>
                <a:sym typeface="Rubik Light"/>
              </a:rPr>
              <a:t> by, and </a:t>
            </a:r>
            <a:r>
              <a:rPr b="1" lang="en" sz="1700">
                <a:latin typeface="Rubik"/>
                <a:ea typeface="Rubik"/>
                <a:cs typeface="Rubik"/>
                <a:sym typeface="Rubik"/>
              </a:rPr>
              <a:t>disconnected</a:t>
            </a:r>
            <a:r>
              <a:rPr lang="en" sz="1700">
                <a:latin typeface="Rubik Light"/>
                <a:ea typeface="Rubik Light"/>
                <a:cs typeface="Rubik Light"/>
                <a:sym typeface="Rubik Light"/>
              </a:rPr>
              <a:t> from, the college application process while </a:t>
            </a:r>
            <a:r>
              <a:rPr b="1" lang="en" sz="1700">
                <a:latin typeface="Rubik"/>
                <a:ea typeface="Rubik"/>
                <a:cs typeface="Rubik"/>
                <a:sym typeface="Rubik"/>
              </a:rPr>
              <a:t>teachers have a hard time connecting with students</a:t>
            </a:r>
            <a:r>
              <a:rPr lang="en" sz="1700">
                <a:latin typeface="Rubik Light"/>
                <a:ea typeface="Rubik Light"/>
                <a:cs typeface="Rubik Light"/>
                <a:sym typeface="Rubik Light"/>
              </a:rPr>
              <a:t> and being able to advocate for them.</a:t>
            </a:r>
            <a:endParaRPr sz="1700">
              <a:latin typeface="Rubik Light"/>
              <a:ea typeface="Rubik Light"/>
              <a:cs typeface="Rubik Light"/>
              <a:sym typeface="Rubik Light"/>
            </a:endParaRPr>
          </a:p>
        </p:txBody>
      </p:sp>
      <p:pic>
        <p:nvPicPr>
          <p:cNvPr id="1641" name="Google Shape;1641;p38"/>
          <p:cNvPicPr preferRelativeResize="0"/>
          <p:nvPr/>
        </p:nvPicPr>
        <p:blipFill rotWithShape="1">
          <a:blip r:embed="rId3">
            <a:alphaModFix/>
          </a:blip>
          <a:srcRect b="24089" l="37047" r="11360" t="13453"/>
          <a:stretch/>
        </p:blipFill>
        <p:spPr>
          <a:xfrm rot="2699986">
            <a:off x="8161982" y="-720561"/>
            <a:ext cx="1097809" cy="3198449"/>
          </a:xfrm>
          <a:prstGeom prst="rect">
            <a:avLst/>
          </a:prstGeom>
          <a:noFill/>
          <a:ln>
            <a:noFill/>
          </a:ln>
        </p:spPr>
      </p:pic>
      <p:pic>
        <p:nvPicPr>
          <p:cNvPr id="1642" name="Google Shape;1642;p38"/>
          <p:cNvPicPr preferRelativeResize="0"/>
          <p:nvPr/>
        </p:nvPicPr>
        <p:blipFill rotWithShape="1">
          <a:blip r:embed="rId4">
            <a:alphaModFix/>
          </a:blip>
          <a:srcRect b="25009" l="41510" r="35784" t="26709"/>
          <a:stretch/>
        </p:blipFill>
        <p:spPr>
          <a:xfrm rot="9020178">
            <a:off x="1380572" y="4008099"/>
            <a:ext cx="415305" cy="2125301"/>
          </a:xfrm>
          <a:prstGeom prst="rect">
            <a:avLst/>
          </a:prstGeom>
          <a:noFill/>
          <a:ln>
            <a:noFill/>
          </a:ln>
        </p:spPr>
      </p:pic>
      <p:pic>
        <p:nvPicPr>
          <p:cNvPr id="1643" name="Google Shape;1643;p38"/>
          <p:cNvPicPr preferRelativeResize="0"/>
          <p:nvPr/>
        </p:nvPicPr>
        <p:blipFill rotWithShape="1">
          <a:blip r:embed="rId5">
            <a:alphaModFix/>
          </a:blip>
          <a:srcRect b="23237" l="23243" r="23237" t="23243"/>
          <a:stretch/>
        </p:blipFill>
        <p:spPr>
          <a:xfrm rot="9640847">
            <a:off x="1036560" y="749172"/>
            <a:ext cx="767005" cy="106568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graphicFrame>
        <p:nvGraphicFramePr>
          <p:cNvPr id="2584" name="Google Shape;2584;p74"/>
          <p:cNvGraphicFramePr/>
          <p:nvPr/>
        </p:nvGraphicFramePr>
        <p:xfrm>
          <a:off x="1235863" y="1598275"/>
          <a:ext cx="3000000" cy="3000000"/>
        </p:xfrm>
        <a:graphic>
          <a:graphicData uri="http://schemas.openxmlformats.org/drawingml/2006/table">
            <a:tbl>
              <a:tblPr>
                <a:noFill/>
                <a:tableStyleId>{084A21AF-4149-4D52-BF57-1E2407EFA00B}</a:tableStyleId>
              </a:tblPr>
              <a:tblGrid>
                <a:gridCol w="1483375"/>
                <a:gridCol w="2471025"/>
                <a:gridCol w="2717850"/>
              </a:tblGrid>
              <a:tr h="570750">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GOAL</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METRIC</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ACHIEVED?</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Navigable</a:t>
                      </a:r>
                      <a:endParaRPr sz="1600"/>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55 misclicks (5 teacher)</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Rubik Light"/>
                          <a:ea typeface="Rubik Light"/>
                          <a:cs typeface="Rubik Light"/>
                          <a:sym typeface="Rubik Light"/>
                        </a:rPr>
                        <a:t>For teachers, but not students</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Simple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&gt;1 minute/task average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Rubik Light"/>
                          <a:ea typeface="Rubik Light"/>
                          <a:cs typeface="Rubik Light"/>
                          <a:sym typeface="Rubik Light"/>
                        </a:rPr>
                        <a:t>Not quite, we want non-typing tasks to be well under 60s</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Approachable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5.03 s/decision average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Rubik Light"/>
                          <a:ea typeface="Rubik Light"/>
                          <a:cs typeface="Rubik Light"/>
                          <a:sym typeface="Rubik Light"/>
                        </a:rPr>
                        <a:t>This is really promising!</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585" name="Google Shape;2585;p74"/>
          <p:cNvPicPr preferRelativeResize="0"/>
          <p:nvPr/>
        </p:nvPicPr>
        <p:blipFill rotWithShape="1">
          <a:blip r:embed="rId3">
            <a:alphaModFix/>
          </a:blip>
          <a:srcRect b="26680" l="0" r="51697" t="0"/>
          <a:stretch/>
        </p:blipFill>
        <p:spPr>
          <a:xfrm>
            <a:off x="5267525" y="2829700"/>
            <a:ext cx="2640600" cy="508000"/>
          </a:xfrm>
          <a:prstGeom prst="rect">
            <a:avLst/>
          </a:prstGeom>
          <a:noFill/>
          <a:ln>
            <a:noFill/>
          </a:ln>
        </p:spPr>
      </p:pic>
      <p:pic>
        <p:nvPicPr>
          <p:cNvPr id="2586" name="Google Shape;2586;p74"/>
          <p:cNvPicPr preferRelativeResize="0"/>
          <p:nvPr/>
        </p:nvPicPr>
        <p:blipFill rotWithShape="1">
          <a:blip r:embed="rId3">
            <a:alphaModFix/>
          </a:blip>
          <a:srcRect b="41551" l="0" r="51697" t="-3903"/>
          <a:stretch/>
        </p:blipFill>
        <p:spPr>
          <a:xfrm>
            <a:off x="5190275" y="3488100"/>
            <a:ext cx="2819900" cy="432000"/>
          </a:xfrm>
          <a:prstGeom prst="rect">
            <a:avLst/>
          </a:prstGeom>
          <a:noFill/>
          <a:ln>
            <a:noFill/>
          </a:ln>
        </p:spPr>
      </p:pic>
      <p:sp>
        <p:nvSpPr>
          <p:cNvPr id="2587" name="Google Shape;2587;p74"/>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a:t>
            </a:r>
            <a:r>
              <a:rPr lang="en">
                <a:solidFill>
                  <a:schemeClr val="dk2"/>
                </a:solidFill>
              </a:rPr>
              <a:t>REVISIT</a:t>
            </a:r>
            <a:endParaRPr>
              <a:solidFill>
                <a:schemeClr val="dk2"/>
              </a:solidFill>
            </a:endParaRPr>
          </a:p>
        </p:txBody>
      </p:sp>
      <p:pic>
        <p:nvPicPr>
          <p:cNvPr id="2588" name="Google Shape;2588;p74"/>
          <p:cNvPicPr preferRelativeResize="0"/>
          <p:nvPr/>
        </p:nvPicPr>
        <p:blipFill rotWithShape="1">
          <a:blip r:embed="rId4">
            <a:alphaModFix/>
          </a:blip>
          <a:srcRect b="23237" l="23243" r="23237" t="23243"/>
          <a:stretch/>
        </p:blipFill>
        <p:spPr>
          <a:xfrm rot="-7199995">
            <a:off x="7418600" y="211554"/>
            <a:ext cx="783698" cy="1088886"/>
          </a:xfrm>
          <a:prstGeom prst="rect">
            <a:avLst/>
          </a:prstGeom>
          <a:noFill/>
          <a:ln>
            <a:noFill/>
          </a:ln>
        </p:spPr>
      </p:pic>
      <p:pic>
        <p:nvPicPr>
          <p:cNvPr id="2589" name="Google Shape;2589;p74"/>
          <p:cNvPicPr preferRelativeResize="0"/>
          <p:nvPr/>
        </p:nvPicPr>
        <p:blipFill rotWithShape="1">
          <a:blip r:embed="rId3">
            <a:alphaModFix/>
          </a:blip>
          <a:srcRect b="32134" l="0" r="51697" t="0"/>
          <a:stretch/>
        </p:blipFill>
        <p:spPr>
          <a:xfrm>
            <a:off x="5190275" y="2313500"/>
            <a:ext cx="2640600" cy="470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8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3" name="Shape 2593"/>
        <p:cNvGrpSpPr/>
        <p:nvPr/>
      </p:nvGrpSpPr>
      <p:grpSpPr>
        <a:xfrm>
          <a:off x="0" y="0"/>
          <a:ext cx="0" cy="0"/>
          <a:chOff x="0" y="0"/>
          <a:chExt cx="0" cy="0"/>
        </a:xfrm>
      </p:grpSpPr>
      <p:graphicFrame>
        <p:nvGraphicFramePr>
          <p:cNvPr id="2594" name="Google Shape;2594;p75"/>
          <p:cNvGraphicFramePr/>
          <p:nvPr/>
        </p:nvGraphicFramePr>
        <p:xfrm>
          <a:off x="1235863" y="1598275"/>
          <a:ext cx="3000000" cy="3000000"/>
        </p:xfrm>
        <a:graphic>
          <a:graphicData uri="http://schemas.openxmlformats.org/drawingml/2006/table">
            <a:tbl>
              <a:tblPr>
                <a:noFill/>
                <a:tableStyleId>{084A21AF-4149-4D52-BF57-1E2407EFA00B}</a:tableStyleId>
              </a:tblPr>
              <a:tblGrid>
                <a:gridCol w="1483375"/>
                <a:gridCol w="2471025"/>
                <a:gridCol w="2717850"/>
              </a:tblGrid>
              <a:tr h="570750">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GOAL</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METRIC</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ACHIEVED?</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Navigable</a:t>
                      </a:r>
                      <a:endParaRPr sz="1600"/>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55 misclicks (5 teacher)</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Rubik Light"/>
                          <a:ea typeface="Rubik Light"/>
                          <a:cs typeface="Rubik Light"/>
                          <a:sym typeface="Rubik Light"/>
                        </a:rPr>
                        <a:t>For teachers, but not students</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Simple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&gt;1 minute/task average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Rubik Light"/>
                          <a:ea typeface="Rubik Light"/>
                          <a:cs typeface="Rubik Light"/>
                          <a:sym typeface="Rubik Light"/>
                        </a:rPr>
                        <a:t>Not quite, we want non-typing tasks to be well under 60s</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0750">
                <a:tc>
                  <a:txBody>
                    <a:bodyPr/>
                    <a:lstStyle/>
                    <a:p>
                      <a:pPr indent="0" lvl="0" marL="0" rtl="0" algn="l">
                        <a:spcBef>
                          <a:spcPts val="0"/>
                        </a:spcBef>
                        <a:spcAft>
                          <a:spcPts val="0"/>
                        </a:spcAft>
                        <a:buNone/>
                      </a:pPr>
                      <a:r>
                        <a:rPr lang="en" sz="1600">
                          <a:latin typeface="Rubik Light"/>
                          <a:ea typeface="Rubik Light"/>
                          <a:cs typeface="Rubik Light"/>
                          <a:sym typeface="Rubik Light"/>
                        </a:rPr>
                        <a:t>Approachable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Rubik Light"/>
                          <a:ea typeface="Rubik Light"/>
                          <a:cs typeface="Rubik Light"/>
                          <a:sym typeface="Rubik Light"/>
                        </a:rPr>
                        <a:t>5.03</a:t>
                      </a:r>
                      <a:r>
                        <a:rPr lang="en" sz="1600">
                          <a:latin typeface="Rubik Light"/>
                          <a:ea typeface="Rubik Light"/>
                          <a:cs typeface="Rubik Light"/>
                          <a:sym typeface="Rubik Light"/>
                        </a:rPr>
                        <a:t> s/decision average</a:t>
                      </a:r>
                      <a:endParaRPr sz="16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Rubik Light"/>
                          <a:ea typeface="Rubik Light"/>
                          <a:cs typeface="Rubik Light"/>
                          <a:sym typeface="Rubik Light"/>
                        </a:rPr>
                        <a:t>This is really promising!</a:t>
                      </a:r>
                      <a:endParaRPr>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595" name="Google Shape;2595;p75"/>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a:t>
            </a:r>
            <a:r>
              <a:rPr lang="en">
                <a:solidFill>
                  <a:schemeClr val="dk2"/>
                </a:solidFill>
              </a:rPr>
              <a:t>REVISIT</a:t>
            </a:r>
            <a:endParaRPr>
              <a:solidFill>
                <a:schemeClr val="dk2"/>
              </a:solidFill>
            </a:endParaRPr>
          </a:p>
        </p:txBody>
      </p:sp>
      <p:pic>
        <p:nvPicPr>
          <p:cNvPr id="2596" name="Google Shape;2596;p75"/>
          <p:cNvPicPr preferRelativeResize="0"/>
          <p:nvPr/>
        </p:nvPicPr>
        <p:blipFill rotWithShape="1">
          <a:blip r:embed="rId3">
            <a:alphaModFix/>
          </a:blip>
          <a:srcRect b="23237" l="23243" r="23237" t="23243"/>
          <a:stretch/>
        </p:blipFill>
        <p:spPr>
          <a:xfrm rot="-7199995">
            <a:off x="7418600" y="211554"/>
            <a:ext cx="783698" cy="10888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2600" name="Shape 2600"/>
        <p:cNvGrpSpPr/>
        <p:nvPr/>
      </p:nvGrpSpPr>
      <p:grpSpPr>
        <a:xfrm>
          <a:off x="0" y="0"/>
          <a:ext cx="0" cy="0"/>
          <a:chOff x="0" y="0"/>
          <a:chExt cx="0" cy="0"/>
        </a:xfrm>
      </p:grpSpPr>
      <p:sp>
        <p:nvSpPr>
          <p:cNvPr id="2601" name="Google Shape;2601;p76"/>
          <p:cNvSpPr txBox="1"/>
          <p:nvPr>
            <p:ph type="title"/>
          </p:nvPr>
        </p:nvSpPr>
        <p:spPr>
          <a:xfrm>
            <a:off x="1392100" y="2718137"/>
            <a:ext cx="63597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2602" name="Google Shape;2602;p76"/>
          <p:cNvSpPr/>
          <p:nvPr/>
        </p:nvSpPr>
        <p:spPr>
          <a:xfrm>
            <a:off x="3721600" y="1109388"/>
            <a:ext cx="1700700" cy="1525500"/>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3" name="Google Shape;2603;p76"/>
          <p:cNvSpPr txBox="1"/>
          <p:nvPr>
            <p:ph idx="2" type="title"/>
          </p:nvPr>
        </p:nvSpPr>
        <p:spPr>
          <a:xfrm>
            <a:off x="3797400" y="1387087"/>
            <a:ext cx="1549200" cy="88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2604" name="Google Shape;2604;p76"/>
          <p:cNvPicPr preferRelativeResize="0"/>
          <p:nvPr/>
        </p:nvPicPr>
        <p:blipFill rotWithShape="1">
          <a:blip r:embed="rId3">
            <a:alphaModFix/>
          </a:blip>
          <a:srcRect b="21440" l="26511" r="21637" t="26708"/>
          <a:stretch/>
        </p:blipFill>
        <p:spPr>
          <a:xfrm rot="-2364826">
            <a:off x="7436912" y="2834101"/>
            <a:ext cx="948424" cy="2282451"/>
          </a:xfrm>
          <a:prstGeom prst="rect">
            <a:avLst/>
          </a:prstGeom>
          <a:noFill/>
          <a:ln>
            <a:noFill/>
          </a:ln>
        </p:spPr>
      </p:pic>
      <p:pic>
        <p:nvPicPr>
          <p:cNvPr id="2605" name="Google Shape;2605;p76"/>
          <p:cNvPicPr preferRelativeResize="0"/>
          <p:nvPr/>
        </p:nvPicPr>
        <p:blipFill rotWithShape="1">
          <a:blip r:embed="rId4">
            <a:alphaModFix/>
          </a:blip>
          <a:srcRect b="36381" l="27233" r="36427" t="36386"/>
          <a:stretch/>
        </p:blipFill>
        <p:spPr>
          <a:xfrm>
            <a:off x="1461137" y="396088"/>
            <a:ext cx="509824" cy="531174"/>
          </a:xfrm>
          <a:prstGeom prst="rect">
            <a:avLst/>
          </a:prstGeom>
          <a:noFill/>
          <a:ln>
            <a:noFill/>
          </a:ln>
        </p:spPr>
      </p:pic>
      <p:pic>
        <p:nvPicPr>
          <p:cNvPr id="2606" name="Google Shape;2606;p76"/>
          <p:cNvPicPr preferRelativeResize="0"/>
          <p:nvPr/>
        </p:nvPicPr>
        <p:blipFill rotWithShape="1">
          <a:blip r:embed="rId5">
            <a:alphaModFix/>
          </a:blip>
          <a:srcRect b="36381" l="27233" r="36427" t="36386"/>
          <a:stretch/>
        </p:blipFill>
        <p:spPr>
          <a:xfrm>
            <a:off x="7542637" y="840688"/>
            <a:ext cx="509824" cy="531174"/>
          </a:xfrm>
          <a:prstGeom prst="rect">
            <a:avLst/>
          </a:prstGeom>
          <a:noFill/>
          <a:ln>
            <a:noFill/>
          </a:ln>
        </p:spPr>
      </p:pic>
      <p:pic>
        <p:nvPicPr>
          <p:cNvPr id="2607" name="Google Shape;2607;p76"/>
          <p:cNvPicPr preferRelativeResize="0"/>
          <p:nvPr/>
        </p:nvPicPr>
        <p:blipFill rotWithShape="1">
          <a:blip r:embed="rId6">
            <a:alphaModFix/>
          </a:blip>
          <a:srcRect b="28017" l="16559" r="16559" t="15530"/>
          <a:stretch/>
        </p:blipFill>
        <p:spPr>
          <a:xfrm>
            <a:off x="1461133" y="2176725"/>
            <a:ext cx="348107" cy="408300"/>
          </a:xfrm>
          <a:prstGeom prst="rect">
            <a:avLst/>
          </a:prstGeom>
          <a:noFill/>
          <a:ln>
            <a:noFill/>
          </a:ln>
        </p:spPr>
      </p:pic>
      <p:pic>
        <p:nvPicPr>
          <p:cNvPr id="2608" name="Google Shape;2608;p76"/>
          <p:cNvPicPr preferRelativeResize="0"/>
          <p:nvPr/>
        </p:nvPicPr>
        <p:blipFill rotWithShape="1">
          <a:blip r:embed="rId7">
            <a:alphaModFix/>
          </a:blip>
          <a:srcRect b="28017" l="16559" r="16559" t="15530"/>
          <a:stretch/>
        </p:blipFill>
        <p:spPr>
          <a:xfrm>
            <a:off x="3005658" y="335850"/>
            <a:ext cx="348107" cy="408300"/>
          </a:xfrm>
          <a:prstGeom prst="rect">
            <a:avLst/>
          </a:prstGeom>
          <a:noFill/>
          <a:ln>
            <a:noFill/>
          </a:ln>
        </p:spPr>
      </p:pic>
      <p:sp>
        <p:nvSpPr>
          <p:cNvPr id="2609" name="Google Shape;2609;p76"/>
          <p:cNvSpPr/>
          <p:nvPr/>
        </p:nvSpPr>
        <p:spPr>
          <a:xfrm>
            <a:off x="7751800" y="24819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6"/>
          <p:cNvSpPr/>
          <p:nvPr/>
        </p:nvSpPr>
        <p:spPr>
          <a:xfrm>
            <a:off x="2982663" y="4434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6"/>
          <p:cNvSpPr/>
          <p:nvPr/>
        </p:nvSpPr>
        <p:spPr>
          <a:xfrm>
            <a:off x="8392425" y="29561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6"/>
          <p:cNvSpPr/>
          <p:nvPr/>
        </p:nvSpPr>
        <p:spPr>
          <a:xfrm>
            <a:off x="7619975" y="428986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6"/>
          <p:cNvSpPr/>
          <p:nvPr/>
        </p:nvSpPr>
        <p:spPr>
          <a:xfrm>
            <a:off x="8346663" y="22167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6"/>
          <p:cNvSpPr/>
          <p:nvPr/>
        </p:nvSpPr>
        <p:spPr>
          <a:xfrm>
            <a:off x="6676575" y="6576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6"/>
          <p:cNvSpPr/>
          <p:nvPr/>
        </p:nvSpPr>
        <p:spPr>
          <a:xfrm>
            <a:off x="72679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6" name="Google Shape;2616;p76"/>
          <p:cNvPicPr preferRelativeResize="0"/>
          <p:nvPr/>
        </p:nvPicPr>
        <p:blipFill rotWithShape="1">
          <a:blip r:embed="rId7">
            <a:alphaModFix/>
          </a:blip>
          <a:srcRect b="28017" l="16559" r="16559" t="15530"/>
          <a:stretch/>
        </p:blipFill>
        <p:spPr>
          <a:xfrm>
            <a:off x="6096583" y="1318325"/>
            <a:ext cx="348107" cy="408300"/>
          </a:xfrm>
          <a:prstGeom prst="rect">
            <a:avLst/>
          </a:prstGeom>
          <a:noFill/>
          <a:ln>
            <a:noFill/>
          </a:ln>
        </p:spPr>
      </p:pic>
      <p:pic>
        <p:nvPicPr>
          <p:cNvPr id="2617" name="Google Shape;2617;p76"/>
          <p:cNvPicPr preferRelativeResize="0"/>
          <p:nvPr/>
        </p:nvPicPr>
        <p:blipFill rotWithShape="1">
          <a:blip r:embed="rId8">
            <a:alphaModFix/>
          </a:blip>
          <a:srcRect b="24089" l="37047" r="11360" t="13453"/>
          <a:stretch/>
        </p:blipFill>
        <p:spPr>
          <a:xfrm rot="2699986">
            <a:off x="8590032" y="-937561"/>
            <a:ext cx="1097809" cy="3198449"/>
          </a:xfrm>
          <a:prstGeom prst="rect">
            <a:avLst/>
          </a:prstGeom>
          <a:noFill/>
          <a:ln>
            <a:noFill/>
          </a:ln>
        </p:spPr>
      </p:pic>
      <p:pic>
        <p:nvPicPr>
          <p:cNvPr id="2618" name="Google Shape;2618;p76"/>
          <p:cNvPicPr preferRelativeResize="0"/>
          <p:nvPr/>
        </p:nvPicPr>
        <p:blipFill rotWithShape="1">
          <a:blip r:embed="rId9">
            <a:alphaModFix/>
          </a:blip>
          <a:srcRect b="29755" l="25795" r="9924" t="5965"/>
          <a:stretch/>
        </p:blipFill>
        <p:spPr>
          <a:xfrm rot="-800217">
            <a:off x="-114428" y="-1013782"/>
            <a:ext cx="1392400" cy="3350903"/>
          </a:xfrm>
          <a:prstGeom prst="rect">
            <a:avLst/>
          </a:prstGeom>
          <a:noFill/>
          <a:ln>
            <a:noFill/>
          </a:ln>
        </p:spPr>
      </p:pic>
      <p:pic>
        <p:nvPicPr>
          <p:cNvPr id="2619" name="Google Shape;2619;p76"/>
          <p:cNvPicPr preferRelativeResize="0"/>
          <p:nvPr/>
        </p:nvPicPr>
        <p:blipFill rotWithShape="1">
          <a:blip r:embed="rId10">
            <a:alphaModFix/>
          </a:blip>
          <a:srcRect b="23237" l="23243" r="23237" t="23243"/>
          <a:stretch/>
        </p:blipFill>
        <p:spPr>
          <a:xfrm rot="9640857">
            <a:off x="2095963" y="931015"/>
            <a:ext cx="1022946" cy="1421288"/>
          </a:xfrm>
          <a:prstGeom prst="rect">
            <a:avLst/>
          </a:prstGeom>
          <a:noFill/>
          <a:ln>
            <a:noFill/>
          </a:ln>
        </p:spPr>
      </p:pic>
      <p:grpSp>
        <p:nvGrpSpPr>
          <p:cNvPr id="2620" name="Google Shape;2620;p76"/>
          <p:cNvGrpSpPr/>
          <p:nvPr/>
        </p:nvGrpSpPr>
        <p:grpSpPr>
          <a:xfrm rot="-1188942">
            <a:off x="708260" y="3860943"/>
            <a:ext cx="1667421" cy="1830923"/>
            <a:chOff x="3295975" y="1708182"/>
            <a:chExt cx="1667400" cy="1830900"/>
          </a:xfrm>
        </p:grpSpPr>
        <p:sp>
          <p:nvSpPr>
            <p:cNvPr id="2621" name="Google Shape;2621;p76"/>
            <p:cNvSpPr/>
            <p:nvPr/>
          </p:nvSpPr>
          <p:spPr>
            <a:xfrm>
              <a:off x="3295975" y="1708182"/>
              <a:ext cx="1667400" cy="183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2" name="Google Shape;2622;p76"/>
            <p:cNvGrpSpPr/>
            <p:nvPr/>
          </p:nvGrpSpPr>
          <p:grpSpPr>
            <a:xfrm>
              <a:off x="3346852" y="1729255"/>
              <a:ext cx="1516891" cy="99600"/>
              <a:chOff x="3346852" y="1729255"/>
              <a:chExt cx="1516891" cy="99600"/>
            </a:xfrm>
          </p:grpSpPr>
          <p:sp>
            <p:nvSpPr>
              <p:cNvPr id="2623" name="Google Shape;2623;p76"/>
              <p:cNvSpPr/>
              <p:nvPr/>
            </p:nvSpPr>
            <p:spPr>
              <a:xfrm>
                <a:off x="3346852"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6"/>
              <p:cNvSpPr/>
              <p:nvPr/>
            </p:nvSpPr>
            <p:spPr>
              <a:xfrm>
                <a:off x="348858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6"/>
              <p:cNvSpPr/>
              <p:nvPr/>
            </p:nvSpPr>
            <p:spPr>
              <a:xfrm>
                <a:off x="363031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6"/>
              <p:cNvSpPr/>
              <p:nvPr/>
            </p:nvSpPr>
            <p:spPr>
              <a:xfrm>
                <a:off x="3772040"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6"/>
              <p:cNvSpPr/>
              <p:nvPr/>
            </p:nvSpPr>
            <p:spPr>
              <a:xfrm>
                <a:off x="3913769"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6"/>
              <p:cNvSpPr/>
              <p:nvPr/>
            </p:nvSpPr>
            <p:spPr>
              <a:xfrm>
                <a:off x="4055498"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6"/>
              <p:cNvSpPr/>
              <p:nvPr/>
            </p:nvSpPr>
            <p:spPr>
              <a:xfrm>
                <a:off x="4197227"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6"/>
              <p:cNvSpPr/>
              <p:nvPr/>
            </p:nvSpPr>
            <p:spPr>
              <a:xfrm>
                <a:off x="4338956"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6"/>
              <p:cNvSpPr/>
              <p:nvPr/>
            </p:nvSpPr>
            <p:spPr>
              <a:xfrm>
                <a:off x="4480685"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6"/>
              <p:cNvSpPr/>
              <p:nvPr/>
            </p:nvSpPr>
            <p:spPr>
              <a:xfrm>
                <a:off x="4622414"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6"/>
              <p:cNvSpPr/>
              <p:nvPr/>
            </p:nvSpPr>
            <p:spPr>
              <a:xfrm>
                <a:off x="4764143"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77"/>
          <p:cNvSpPr/>
          <p:nvPr/>
        </p:nvSpPr>
        <p:spPr>
          <a:xfrm rot="5400000">
            <a:off x="674313" y="1546825"/>
            <a:ext cx="3331500" cy="2654100"/>
          </a:xfrm>
          <a:prstGeom prst="roundRect">
            <a:avLst>
              <a:gd fmla="val 18540"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9" name="Google Shape;2639;p77"/>
          <p:cNvPicPr preferRelativeResize="0"/>
          <p:nvPr/>
        </p:nvPicPr>
        <p:blipFill rotWithShape="1">
          <a:blip r:embed="rId3">
            <a:alphaModFix/>
          </a:blip>
          <a:srcRect b="12596" l="0" r="0" t="12603"/>
          <a:stretch/>
        </p:blipFill>
        <p:spPr>
          <a:xfrm rot="5400000">
            <a:off x="913138" y="1570700"/>
            <a:ext cx="2853900" cy="2415000"/>
          </a:xfrm>
          <a:prstGeom prst="roundRect">
            <a:avLst>
              <a:gd fmla="val 16667" name="adj"/>
            </a:avLst>
          </a:prstGeom>
          <a:noFill/>
          <a:ln>
            <a:noFill/>
          </a:ln>
        </p:spPr>
      </p:pic>
      <p:grpSp>
        <p:nvGrpSpPr>
          <p:cNvPr id="2640" name="Google Shape;2640;p77"/>
          <p:cNvGrpSpPr/>
          <p:nvPr/>
        </p:nvGrpSpPr>
        <p:grpSpPr>
          <a:xfrm>
            <a:off x="1690336" y="1695121"/>
            <a:ext cx="395296" cy="371966"/>
            <a:chOff x="1908099" y="3682271"/>
            <a:chExt cx="395296" cy="371966"/>
          </a:xfrm>
        </p:grpSpPr>
        <p:sp>
          <p:nvSpPr>
            <p:cNvPr id="2641" name="Google Shape;2641;p77"/>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D5C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8" name="Google Shape;2648;p77"/>
          <p:cNvSpPr/>
          <p:nvPr/>
        </p:nvSpPr>
        <p:spPr>
          <a:xfrm rot="5400000">
            <a:off x="2284537" y="4324552"/>
            <a:ext cx="111000" cy="11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txBox="1"/>
          <p:nvPr>
            <p:ph idx="1" type="subTitle"/>
          </p:nvPr>
        </p:nvSpPr>
        <p:spPr>
          <a:xfrm>
            <a:off x="4295788" y="1392825"/>
            <a:ext cx="3835200" cy="225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Nobody liked the </a:t>
            </a:r>
            <a:r>
              <a:rPr b="1" lang="en">
                <a:latin typeface="Rubik"/>
                <a:ea typeface="Rubik"/>
                <a:cs typeface="Rubik"/>
                <a:sym typeface="Rubik"/>
              </a:rPr>
              <a:t>multiple plus buttons.</a:t>
            </a:r>
            <a:r>
              <a:rPr lang="en"/>
              <a:t> Even when there was only one, students </a:t>
            </a:r>
            <a:r>
              <a:rPr b="1" lang="en">
                <a:latin typeface="Rubik"/>
                <a:ea typeface="Rubik"/>
                <a:cs typeface="Rubik"/>
                <a:sym typeface="Rubik"/>
              </a:rPr>
              <a:t>didn’t know what the button meant</a:t>
            </a:r>
            <a:r>
              <a:rPr lang="en"/>
              <a:t> </a:t>
            </a:r>
            <a:endParaRPr/>
          </a:p>
          <a:p>
            <a:pPr indent="0" lvl="0" marL="0" rtl="0" algn="r">
              <a:spcBef>
                <a:spcPts val="1600"/>
              </a:spcBef>
              <a:spcAft>
                <a:spcPts val="0"/>
              </a:spcAft>
              <a:buNone/>
            </a:pPr>
            <a:r>
              <a:rPr b="1" lang="en">
                <a:latin typeface="Rubik"/>
                <a:ea typeface="Rubik"/>
                <a:cs typeface="Rubik"/>
                <a:sym typeface="Rubik"/>
              </a:rPr>
              <a:t>Similarity in pages was confusing</a:t>
            </a:r>
            <a:r>
              <a:rPr lang="en"/>
              <a:t> for students</a:t>
            </a:r>
            <a:endParaRPr/>
          </a:p>
          <a:p>
            <a:pPr indent="0" lvl="0" marL="0" rtl="0" algn="r">
              <a:spcBef>
                <a:spcPts val="1600"/>
              </a:spcBef>
              <a:spcAft>
                <a:spcPts val="1600"/>
              </a:spcAft>
              <a:buNone/>
            </a:pPr>
            <a:r>
              <a:rPr lang="en"/>
              <a:t>Teachers were confused by the redundancy in </a:t>
            </a:r>
            <a:r>
              <a:rPr b="1" lang="en">
                <a:latin typeface="Rubik"/>
                <a:ea typeface="Rubik"/>
                <a:cs typeface="Rubik"/>
                <a:sym typeface="Rubik"/>
              </a:rPr>
              <a:t>how to add notes</a:t>
            </a:r>
            <a:endParaRPr/>
          </a:p>
        </p:txBody>
      </p:sp>
      <p:sp>
        <p:nvSpPr>
          <p:cNvPr id="2650" name="Google Shape;2650;p77"/>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IMPLICATION #1: </a:t>
            </a:r>
            <a:r>
              <a:rPr lang="en">
                <a:solidFill>
                  <a:schemeClr val="dk2"/>
                </a:solidFill>
              </a:rPr>
              <a:t>MORE CLARITY</a:t>
            </a:r>
            <a:endParaRPr>
              <a:solidFill>
                <a:schemeClr val="dk2"/>
              </a:solidFill>
            </a:endParaRPr>
          </a:p>
        </p:txBody>
      </p:sp>
      <p:pic>
        <p:nvPicPr>
          <p:cNvPr id="2651" name="Google Shape;2651;p77"/>
          <p:cNvPicPr preferRelativeResize="0"/>
          <p:nvPr/>
        </p:nvPicPr>
        <p:blipFill rotWithShape="1">
          <a:blip r:embed="rId4">
            <a:alphaModFix/>
          </a:blip>
          <a:srcRect b="36381" l="27233" r="36427" t="36386"/>
          <a:stretch/>
        </p:blipFill>
        <p:spPr>
          <a:xfrm>
            <a:off x="6680525" y="4296150"/>
            <a:ext cx="509824" cy="531174"/>
          </a:xfrm>
          <a:prstGeom prst="rect">
            <a:avLst/>
          </a:prstGeom>
          <a:noFill/>
          <a:ln>
            <a:noFill/>
          </a:ln>
        </p:spPr>
      </p:pic>
      <p:pic>
        <p:nvPicPr>
          <p:cNvPr id="2652" name="Google Shape;2652;p77"/>
          <p:cNvPicPr preferRelativeResize="0"/>
          <p:nvPr/>
        </p:nvPicPr>
        <p:blipFill rotWithShape="1">
          <a:blip r:embed="rId5">
            <a:alphaModFix/>
          </a:blip>
          <a:srcRect b="36402" l="0" r="0" t="26572"/>
          <a:stretch/>
        </p:blipFill>
        <p:spPr>
          <a:xfrm rot="-4499998">
            <a:off x="4399750" y="3812315"/>
            <a:ext cx="1163246" cy="1036499"/>
          </a:xfrm>
          <a:prstGeom prst="rect">
            <a:avLst/>
          </a:prstGeom>
          <a:noFill/>
          <a:ln>
            <a:noFill/>
          </a:ln>
        </p:spPr>
      </p:pic>
      <p:pic>
        <p:nvPicPr>
          <p:cNvPr id="2653" name="Google Shape;2653;p77"/>
          <p:cNvPicPr preferRelativeResize="0"/>
          <p:nvPr/>
        </p:nvPicPr>
        <p:blipFill rotWithShape="1">
          <a:blip r:embed="rId6">
            <a:alphaModFix/>
          </a:blip>
          <a:srcRect b="24455" l="24455" r="24455" t="24455"/>
          <a:stretch/>
        </p:blipFill>
        <p:spPr>
          <a:xfrm rot="-9000020">
            <a:off x="7209795" y="4159631"/>
            <a:ext cx="989906" cy="2382289"/>
          </a:xfrm>
          <a:prstGeom prst="rect">
            <a:avLst/>
          </a:prstGeom>
          <a:noFill/>
          <a:ln>
            <a:noFill/>
          </a:ln>
        </p:spPr>
      </p:pic>
      <p:grpSp>
        <p:nvGrpSpPr>
          <p:cNvPr id="2654" name="Google Shape;2654;p77"/>
          <p:cNvGrpSpPr/>
          <p:nvPr/>
        </p:nvGrpSpPr>
        <p:grpSpPr>
          <a:xfrm>
            <a:off x="1801837" y="2790196"/>
            <a:ext cx="391092" cy="371940"/>
            <a:chOff x="3014250" y="3682271"/>
            <a:chExt cx="391092" cy="371940"/>
          </a:xfrm>
        </p:grpSpPr>
        <p:sp>
          <p:nvSpPr>
            <p:cNvPr id="2655" name="Google Shape;2655;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8" name="Google Shape;2658;p77"/>
          <p:cNvGrpSpPr/>
          <p:nvPr/>
        </p:nvGrpSpPr>
        <p:grpSpPr>
          <a:xfrm>
            <a:off x="1438212" y="1503984"/>
            <a:ext cx="391092" cy="371940"/>
            <a:chOff x="3014250" y="3682271"/>
            <a:chExt cx="391092" cy="371940"/>
          </a:xfrm>
        </p:grpSpPr>
        <p:sp>
          <p:nvSpPr>
            <p:cNvPr id="2659" name="Google Shape;2659;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2" name="Google Shape;2662;p77"/>
          <p:cNvGrpSpPr/>
          <p:nvPr/>
        </p:nvGrpSpPr>
        <p:grpSpPr>
          <a:xfrm>
            <a:off x="1968012" y="1518135"/>
            <a:ext cx="388728" cy="330692"/>
            <a:chOff x="3569125" y="3702947"/>
            <a:chExt cx="388728" cy="330692"/>
          </a:xfrm>
        </p:grpSpPr>
        <p:sp>
          <p:nvSpPr>
            <p:cNvPr id="2663" name="Google Shape;2663;p77"/>
            <p:cNvSpPr/>
            <p:nvPr/>
          </p:nvSpPr>
          <p:spPr>
            <a:xfrm>
              <a:off x="3569125" y="3702947"/>
              <a:ext cx="388728" cy="330692"/>
            </a:xfrm>
            <a:custGeom>
              <a:rect b="b" l="l" r="r" t="t"/>
              <a:pathLst>
                <a:path extrusionOk="0" h="12587" w="14796">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3607036" y="3733135"/>
              <a:ext cx="313089" cy="270265"/>
            </a:xfrm>
            <a:custGeom>
              <a:rect b="b" l="l" r="r" t="t"/>
              <a:pathLst>
                <a:path extrusionOk="0" h="10287" w="1191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3731489" y="3930126"/>
              <a:ext cx="55987" cy="47816"/>
            </a:xfrm>
            <a:custGeom>
              <a:rect b="b" l="l" r="r" t="t"/>
              <a:pathLst>
                <a:path extrusionOk="0" h="1820" w="2131">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3742812" y="3798185"/>
              <a:ext cx="41379" cy="112446"/>
            </a:xfrm>
            <a:custGeom>
              <a:rect b="b" l="l" r="r" t="t"/>
              <a:pathLst>
                <a:path extrusionOk="0" h="4280" w="1575">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77"/>
          <p:cNvGrpSpPr/>
          <p:nvPr/>
        </p:nvGrpSpPr>
        <p:grpSpPr>
          <a:xfrm>
            <a:off x="2144487" y="1695134"/>
            <a:ext cx="391092" cy="371940"/>
            <a:chOff x="3014250" y="3682271"/>
            <a:chExt cx="391092" cy="371940"/>
          </a:xfrm>
        </p:grpSpPr>
        <p:sp>
          <p:nvSpPr>
            <p:cNvPr id="2668" name="Google Shape;2668;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77"/>
          <p:cNvGrpSpPr/>
          <p:nvPr/>
        </p:nvGrpSpPr>
        <p:grpSpPr>
          <a:xfrm>
            <a:off x="1371337" y="1824560"/>
            <a:ext cx="388728" cy="330692"/>
            <a:chOff x="3569125" y="3702947"/>
            <a:chExt cx="388728" cy="330692"/>
          </a:xfrm>
        </p:grpSpPr>
        <p:sp>
          <p:nvSpPr>
            <p:cNvPr id="2672" name="Google Shape;2672;p77"/>
            <p:cNvSpPr/>
            <p:nvPr/>
          </p:nvSpPr>
          <p:spPr>
            <a:xfrm>
              <a:off x="3569125" y="3702947"/>
              <a:ext cx="388728" cy="330692"/>
            </a:xfrm>
            <a:custGeom>
              <a:rect b="b" l="l" r="r" t="t"/>
              <a:pathLst>
                <a:path extrusionOk="0" h="12587" w="14796">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3607036" y="3733135"/>
              <a:ext cx="313089" cy="270265"/>
            </a:xfrm>
            <a:custGeom>
              <a:rect b="b" l="l" r="r" t="t"/>
              <a:pathLst>
                <a:path extrusionOk="0" h="10287" w="1191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3731489" y="3930126"/>
              <a:ext cx="55987" cy="47816"/>
            </a:xfrm>
            <a:custGeom>
              <a:rect b="b" l="l" r="r" t="t"/>
              <a:pathLst>
                <a:path extrusionOk="0" h="1820" w="2131">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3742812" y="3798185"/>
              <a:ext cx="41379" cy="112446"/>
            </a:xfrm>
            <a:custGeom>
              <a:rect b="b" l="l" r="r" t="t"/>
              <a:pathLst>
                <a:path extrusionOk="0" h="4280" w="1575">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77"/>
          <p:cNvGrpSpPr/>
          <p:nvPr/>
        </p:nvGrpSpPr>
        <p:grpSpPr>
          <a:xfrm>
            <a:off x="1733362" y="1351260"/>
            <a:ext cx="391092" cy="371940"/>
            <a:chOff x="3014250" y="3682271"/>
            <a:chExt cx="391092" cy="371940"/>
          </a:xfrm>
        </p:grpSpPr>
        <p:sp>
          <p:nvSpPr>
            <p:cNvPr id="2677" name="Google Shape;2677;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77"/>
          <p:cNvGrpSpPr/>
          <p:nvPr/>
        </p:nvGrpSpPr>
        <p:grpSpPr>
          <a:xfrm>
            <a:off x="1134700" y="3619348"/>
            <a:ext cx="391092" cy="371940"/>
            <a:chOff x="3014250" y="3682271"/>
            <a:chExt cx="391092" cy="371940"/>
          </a:xfrm>
        </p:grpSpPr>
        <p:sp>
          <p:nvSpPr>
            <p:cNvPr id="2681" name="Google Shape;2681;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77"/>
          <p:cNvGrpSpPr/>
          <p:nvPr/>
        </p:nvGrpSpPr>
        <p:grpSpPr>
          <a:xfrm>
            <a:off x="1609124" y="2415459"/>
            <a:ext cx="395296" cy="371966"/>
            <a:chOff x="1908099" y="3682271"/>
            <a:chExt cx="395296" cy="371966"/>
          </a:xfrm>
        </p:grpSpPr>
        <p:sp>
          <p:nvSpPr>
            <p:cNvPr id="2685" name="Google Shape;2685;p77"/>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3C51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4C5F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D5C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2" name="Google Shape;2692;p77"/>
          <p:cNvGrpSpPr/>
          <p:nvPr/>
        </p:nvGrpSpPr>
        <p:grpSpPr>
          <a:xfrm>
            <a:off x="2594437" y="1596160"/>
            <a:ext cx="388728" cy="330692"/>
            <a:chOff x="3569125" y="3702947"/>
            <a:chExt cx="388728" cy="330692"/>
          </a:xfrm>
        </p:grpSpPr>
        <p:sp>
          <p:nvSpPr>
            <p:cNvPr id="2693" name="Google Shape;2693;p77"/>
            <p:cNvSpPr/>
            <p:nvPr/>
          </p:nvSpPr>
          <p:spPr>
            <a:xfrm>
              <a:off x="3569125" y="3702947"/>
              <a:ext cx="388728" cy="330692"/>
            </a:xfrm>
            <a:custGeom>
              <a:rect b="b" l="l" r="r" t="t"/>
              <a:pathLst>
                <a:path extrusionOk="0" h="12587" w="14796">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3607036" y="3733135"/>
              <a:ext cx="313089" cy="270265"/>
            </a:xfrm>
            <a:custGeom>
              <a:rect b="b" l="l" r="r" t="t"/>
              <a:pathLst>
                <a:path extrusionOk="0" h="10287" w="1191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3731489" y="3930126"/>
              <a:ext cx="55987" cy="47816"/>
            </a:xfrm>
            <a:custGeom>
              <a:rect b="b" l="l" r="r" t="t"/>
              <a:pathLst>
                <a:path extrusionOk="0" h="1820" w="2131">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3742812" y="3798185"/>
              <a:ext cx="41379" cy="112446"/>
            </a:xfrm>
            <a:custGeom>
              <a:rect b="b" l="l" r="r" t="t"/>
              <a:pathLst>
                <a:path extrusionOk="0" h="4280" w="1575">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77"/>
          <p:cNvGrpSpPr/>
          <p:nvPr/>
        </p:nvGrpSpPr>
        <p:grpSpPr>
          <a:xfrm>
            <a:off x="2326412" y="1374221"/>
            <a:ext cx="391092" cy="371940"/>
            <a:chOff x="3014250" y="3682271"/>
            <a:chExt cx="391092" cy="371940"/>
          </a:xfrm>
        </p:grpSpPr>
        <p:sp>
          <p:nvSpPr>
            <p:cNvPr id="2698" name="Google Shape;2698;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77"/>
          <p:cNvGrpSpPr/>
          <p:nvPr/>
        </p:nvGrpSpPr>
        <p:grpSpPr>
          <a:xfrm>
            <a:off x="2327587" y="1518135"/>
            <a:ext cx="388728" cy="330692"/>
            <a:chOff x="3569125" y="3702947"/>
            <a:chExt cx="388728" cy="330692"/>
          </a:xfrm>
        </p:grpSpPr>
        <p:sp>
          <p:nvSpPr>
            <p:cNvPr id="2702" name="Google Shape;2702;p77"/>
            <p:cNvSpPr/>
            <p:nvPr/>
          </p:nvSpPr>
          <p:spPr>
            <a:xfrm>
              <a:off x="3569125" y="3702947"/>
              <a:ext cx="388728" cy="330692"/>
            </a:xfrm>
            <a:custGeom>
              <a:rect b="b" l="l" r="r" t="t"/>
              <a:pathLst>
                <a:path extrusionOk="0" h="12587" w="14796">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3607036" y="3733135"/>
              <a:ext cx="313089" cy="270265"/>
            </a:xfrm>
            <a:custGeom>
              <a:rect b="b" l="l" r="r" t="t"/>
              <a:pathLst>
                <a:path extrusionOk="0" h="10287" w="1191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3731489" y="3930126"/>
              <a:ext cx="55987" cy="47816"/>
            </a:xfrm>
            <a:custGeom>
              <a:rect b="b" l="l" r="r" t="t"/>
              <a:pathLst>
                <a:path extrusionOk="0" h="1820" w="2131">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3742812" y="3798185"/>
              <a:ext cx="41379" cy="112446"/>
            </a:xfrm>
            <a:custGeom>
              <a:rect b="b" l="l" r="r" t="t"/>
              <a:pathLst>
                <a:path extrusionOk="0" h="4280" w="1575">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77"/>
          <p:cNvGrpSpPr/>
          <p:nvPr/>
        </p:nvGrpSpPr>
        <p:grpSpPr>
          <a:xfrm>
            <a:off x="1140300" y="1575534"/>
            <a:ext cx="391092" cy="371940"/>
            <a:chOff x="3014250" y="3682271"/>
            <a:chExt cx="391092" cy="371940"/>
          </a:xfrm>
        </p:grpSpPr>
        <p:sp>
          <p:nvSpPr>
            <p:cNvPr id="2707" name="Google Shape;2707;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0" name="Google Shape;2710;p77"/>
          <p:cNvGrpSpPr/>
          <p:nvPr/>
        </p:nvGrpSpPr>
        <p:grpSpPr>
          <a:xfrm>
            <a:off x="1324587" y="1341035"/>
            <a:ext cx="388728" cy="330692"/>
            <a:chOff x="3569125" y="3702947"/>
            <a:chExt cx="388728" cy="330692"/>
          </a:xfrm>
        </p:grpSpPr>
        <p:sp>
          <p:nvSpPr>
            <p:cNvPr id="2711" name="Google Shape;2711;p77"/>
            <p:cNvSpPr/>
            <p:nvPr/>
          </p:nvSpPr>
          <p:spPr>
            <a:xfrm>
              <a:off x="3569125" y="3702947"/>
              <a:ext cx="388728" cy="330692"/>
            </a:xfrm>
            <a:custGeom>
              <a:rect b="b" l="l" r="r" t="t"/>
              <a:pathLst>
                <a:path extrusionOk="0" h="12587" w="14796">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3607036" y="3733135"/>
              <a:ext cx="313089" cy="270265"/>
            </a:xfrm>
            <a:custGeom>
              <a:rect b="b" l="l" r="r" t="t"/>
              <a:pathLst>
                <a:path extrusionOk="0" h="10287" w="1191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3731489" y="3930126"/>
              <a:ext cx="55987" cy="47816"/>
            </a:xfrm>
            <a:custGeom>
              <a:rect b="b" l="l" r="r" t="t"/>
              <a:pathLst>
                <a:path extrusionOk="0" h="1820" w="2131">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3742812" y="3798185"/>
              <a:ext cx="41379" cy="112446"/>
            </a:xfrm>
            <a:custGeom>
              <a:rect b="b" l="l" r="r" t="t"/>
              <a:pathLst>
                <a:path extrusionOk="0" h="4280" w="1575">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77"/>
          <p:cNvGrpSpPr/>
          <p:nvPr/>
        </p:nvGrpSpPr>
        <p:grpSpPr>
          <a:xfrm>
            <a:off x="2299214" y="2759865"/>
            <a:ext cx="1041609" cy="1103606"/>
            <a:chOff x="7045643" y="2907723"/>
            <a:chExt cx="345304" cy="365857"/>
          </a:xfrm>
        </p:grpSpPr>
        <p:sp>
          <p:nvSpPr>
            <p:cNvPr id="2716" name="Google Shape;2716;p77"/>
            <p:cNvSpPr/>
            <p:nvPr/>
          </p:nvSpPr>
          <p:spPr>
            <a:xfrm>
              <a:off x="7101638" y="2970429"/>
              <a:ext cx="231636" cy="284223"/>
            </a:xfrm>
            <a:custGeom>
              <a:rect b="b" l="l" r="r" t="t"/>
              <a:pathLst>
                <a:path extrusionOk="0" h="10842" w="8836">
                  <a:moveTo>
                    <a:pt x="4418" y="1"/>
                  </a:moveTo>
                  <a:cubicBezTo>
                    <a:pt x="2498" y="1"/>
                    <a:pt x="838" y="1329"/>
                    <a:pt x="420" y="3205"/>
                  </a:cubicBezTo>
                  <a:cubicBezTo>
                    <a:pt x="1" y="5082"/>
                    <a:pt x="939" y="6988"/>
                    <a:pt x="2672" y="7810"/>
                  </a:cubicBezTo>
                  <a:cubicBezTo>
                    <a:pt x="3004" y="7969"/>
                    <a:pt x="3220" y="8301"/>
                    <a:pt x="3220" y="8676"/>
                  </a:cubicBezTo>
                  <a:lnTo>
                    <a:pt x="3220" y="10365"/>
                  </a:lnTo>
                  <a:cubicBezTo>
                    <a:pt x="3220" y="10625"/>
                    <a:pt x="3437" y="10842"/>
                    <a:pt x="3696" y="10842"/>
                  </a:cubicBezTo>
                  <a:lnTo>
                    <a:pt x="5140" y="10842"/>
                  </a:lnTo>
                  <a:cubicBezTo>
                    <a:pt x="5414" y="10842"/>
                    <a:pt x="5631" y="10625"/>
                    <a:pt x="5631" y="10365"/>
                  </a:cubicBezTo>
                  <a:lnTo>
                    <a:pt x="5631" y="8676"/>
                  </a:lnTo>
                  <a:cubicBezTo>
                    <a:pt x="5631" y="8301"/>
                    <a:pt x="5833" y="7969"/>
                    <a:pt x="6165" y="7810"/>
                  </a:cubicBezTo>
                  <a:cubicBezTo>
                    <a:pt x="7897" y="6988"/>
                    <a:pt x="8835" y="5082"/>
                    <a:pt x="8417" y="3205"/>
                  </a:cubicBezTo>
                  <a:cubicBezTo>
                    <a:pt x="7998" y="1329"/>
                    <a:pt x="6338" y="1"/>
                    <a:pt x="4418"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7129269" y="2989357"/>
              <a:ext cx="176768" cy="177135"/>
            </a:xfrm>
            <a:custGeom>
              <a:rect b="b" l="l" r="r" t="t"/>
              <a:pathLst>
                <a:path extrusionOk="0" h="6757" w="6743">
                  <a:moveTo>
                    <a:pt x="3364" y="1"/>
                  </a:moveTo>
                  <a:cubicBezTo>
                    <a:pt x="1502" y="1"/>
                    <a:pt x="1" y="1516"/>
                    <a:pt x="1" y="3378"/>
                  </a:cubicBezTo>
                  <a:cubicBezTo>
                    <a:pt x="1" y="5241"/>
                    <a:pt x="1502" y="6756"/>
                    <a:pt x="3364" y="6756"/>
                  </a:cubicBezTo>
                  <a:cubicBezTo>
                    <a:pt x="5226" y="6756"/>
                    <a:pt x="6742" y="5241"/>
                    <a:pt x="6742" y="3378"/>
                  </a:cubicBezTo>
                  <a:cubicBezTo>
                    <a:pt x="6742" y="1516"/>
                    <a:pt x="5226" y="1"/>
                    <a:pt x="3364"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7148196" y="3008284"/>
              <a:ext cx="138913" cy="139280"/>
            </a:xfrm>
            <a:custGeom>
              <a:rect b="b" l="l" r="r" t="t"/>
              <a:pathLst>
                <a:path extrusionOk="0" h="5313" w="5299">
                  <a:moveTo>
                    <a:pt x="2642" y="0"/>
                  </a:moveTo>
                  <a:cubicBezTo>
                    <a:pt x="1184" y="0"/>
                    <a:pt x="1" y="1199"/>
                    <a:pt x="1" y="2656"/>
                  </a:cubicBezTo>
                  <a:cubicBezTo>
                    <a:pt x="1" y="4114"/>
                    <a:pt x="1184" y="5313"/>
                    <a:pt x="2642" y="5313"/>
                  </a:cubicBezTo>
                  <a:cubicBezTo>
                    <a:pt x="4115" y="5313"/>
                    <a:pt x="5298" y="4114"/>
                    <a:pt x="5298" y="2656"/>
                  </a:cubicBezTo>
                  <a:cubicBezTo>
                    <a:pt x="5298" y="1199"/>
                    <a:pt x="4115" y="0"/>
                    <a:pt x="2642"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7198529" y="3248570"/>
              <a:ext cx="37854" cy="25009"/>
            </a:xfrm>
            <a:custGeom>
              <a:rect b="b" l="l" r="r" t="t"/>
              <a:pathLst>
                <a:path extrusionOk="0" h="954" w="1444">
                  <a:moveTo>
                    <a:pt x="0" y="1"/>
                  </a:moveTo>
                  <a:lnTo>
                    <a:pt x="0" y="477"/>
                  </a:lnTo>
                  <a:cubicBezTo>
                    <a:pt x="0" y="737"/>
                    <a:pt x="217" y="954"/>
                    <a:pt x="491" y="954"/>
                  </a:cubicBezTo>
                  <a:lnTo>
                    <a:pt x="968" y="954"/>
                  </a:lnTo>
                  <a:cubicBezTo>
                    <a:pt x="1227" y="954"/>
                    <a:pt x="1444" y="737"/>
                    <a:pt x="1444" y="477"/>
                  </a:cubicBezTo>
                  <a:lnTo>
                    <a:pt x="1444" y="1"/>
                  </a:lnTo>
                  <a:close/>
                </a:path>
              </a:pathLst>
            </a:custGeom>
            <a:solidFill>
              <a:srgbClr val="7288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7342711" y="3071436"/>
              <a:ext cx="48236" cy="12950"/>
            </a:xfrm>
            <a:custGeom>
              <a:rect b="b" l="l" r="r" t="t"/>
              <a:pathLst>
                <a:path extrusionOk="0" h="494" w="1840">
                  <a:moveTo>
                    <a:pt x="1528" y="1"/>
                  </a:moveTo>
                  <a:cubicBezTo>
                    <a:pt x="1519" y="1"/>
                    <a:pt x="1511" y="1"/>
                    <a:pt x="1502" y="2"/>
                  </a:cubicBezTo>
                  <a:lnTo>
                    <a:pt x="289" y="2"/>
                  </a:lnTo>
                  <a:cubicBezTo>
                    <a:pt x="0" y="31"/>
                    <a:pt x="0" y="464"/>
                    <a:pt x="289" y="493"/>
                  </a:cubicBezTo>
                  <a:lnTo>
                    <a:pt x="1502" y="493"/>
                  </a:lnTo>
                  <a:cubicBezTo>
                    <a:pt x="1511" y="494"/>
                    <a:pt x="1519" y="494"/>
                    <a:pt x="1528" y="494"/>
                  </a:cubicBezTo>
                  <a:cubicBezTo>
                    <a:pt x="1839" y="494"/>
                    <a:pt x="1839" y="1"/>
                    <a:pt x="1528" y="1"/>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7045643" y="3071436"/>
              <a:ext cx="54658" cy="12950"/>
            </a:xfrm>
            <a:custGeom>
              <a:rect b="b" l="l" r="r" t="t"/>
              <a:pathLst>
                <a:path extrusionOk="0" h="494" w="2085">
                  <a:moveTo>
                    <a:pt x="1773" y="1"/>
                  </a:moveTo>
                  <a:cubicBezTo>
                    <a:pt x="1765" y="1"/>
                    <a:pt x="1756" y="1"/>
                    <a:pt x="1747" y="2"/>
                  </a:cubicBezTo>
                  <a:lnTo>
                    <a:pt x="304" y="2"/>
                  </a:lnTo>
                  <a:cubicBezTo>
                    <a:pt x="1" y="31"/>
                    <a:pt x="1" y="464"/>
                    <a:pt x="304" y="493"/>
                  </a:cubicBezTo>
                  <a:lnTo>
                    <a:pt x="1747" y="493"/>
                  </a:lnTo>
                  <a:cubicBezTo>
                    <a:pt x="1756" y="494"/>
                    <a:pt x="1765" y="494"/>
                    <a:pt x="1773" y="494"/>
                  </a:cubicBezTo>
                  <a:cubicBezTo>
                    <a:pt x="2085" y="494"/>
                    <a:pt x="2085" y="1"/>
                    <a:pt x="1773" y="1"/>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7211400" y="2907723"/>
              <a:ext cx="12505" cy="43831"/>
            </a:xfrm>
            <a:custGeom>
              <a:rect b="b" l="l" r="r" t="t"/>
              <a:pathLst>
                <a:path extrusionOk="0" h="1672" w="477">
                  <a:moveTo>
                    <a:pt x="233" y="0"/>
                  </a:moveTo>
                  <a:cubicBezTo>
                    <a:pt x="119" y="0"/>
                    <a:pt x="7" y="76"/>
                    <a:pt x="0" y="228"/>
                  </a:cubicBezTo>
                  <a:lnTo>
                    <a:pt x="0" y="1426"/>
                  </a:lnTo>
                  <a:cubicBezTo>
                    <a:pt x="0" y="1570"/>
                    <a:pt x="101" y="1671"/>
                    <a:pt x="231" y="1671"/>
                  </a:cubicBezTo>
                  <a:cubicBezTo>
                    <a:pt x="361" y="1671"/>
                    <a:pt x="477" y="1570"/>
                    <a:pt x="477" y="1426"/>
                  </a:cubicBezTo>
                  <a:lnTo>
                    <a:pt x="477" y="228"/>
                  </a:lnTo>
                  <a:cubicBezTo>
                    <a:pt x="462" y="76"/>
                    <a:pt x="347" y="0"/>
                    <a:pt x="233" y="0"/>
                  </a:cubicBezTo>
                  <a:close/>
                </a:path>
              </a:pathLst>
            </a:cu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7204951" y="3014706"/>
              <a:ext cx="25009" cy="107508"/>
            </a:xfrm>
            <a:custGeom>
              <a:rect b="b" l="l" r="r" t="t"/>
              <a:pathLst>
                <a:path extrusionOk="0" h="4101" w="954">
                  <a:moveTo>
                    <a:pt x="477" y="1"/>
                  </a:moveTo>
                  <a:cubicBezTo>
                    <a:pt x="217" y="1"/>
                    <a:pt x="1" y="217"/>
                    <a:pt x="15" y="477"/>
                  </a:cubicBezTo>
                  <a:lnTo>
                    <a:pt x="145" y="3783"/>
                  </a:lnTo>
                  <a:cubicBezTo>
                    <a:pt x="160" y="3956"/>
                    <a:pt x="304" y="4100"/>
                    <a:pt x="477" y="4100"/>
                  </a:cubicBezTo>
                  <a:cubicBezTo>
                    <a:pt x="665" y="4100"/>
                    <a:pt x="809" y="3956"/>
                    <a:pt x="809" y="3783"/>
                  </a:cubicBezTo>
                  <a:lnTo>
                    <a:pt x="939" y="477"/>
                  </a:lnTo>
                  <a:cubicBezTo>
                    <a:pt x="954" y="217"/>
                    <a:pt x="737" y="1"/>
                    <a:pt x="477"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7207992" y="3134666"/>
              <a:ext cx="18953" cy="18953"/>
            </a:xfrm>
            <a:custGeom>
              <a:rect b="b" l="l" r="r" t="t"/>
              <a:pathLst>
                <a:path extrusionOk="0" h="723" w="723">
                  <a:moveTo>
                    <a:pt x="361" y="1"/>
                  </a:moveTo>
                  <a:cubicBezTo>
                    <a:pt x="159" y="1"/>
                    <a:pt x="0" y="160"/>
                    <a:pt x="0" y="362"/>
                  </a:cubicBezTo>
                  <a:cubicBezTo>
                    <a:pt x="0" y="564"/>
                    <a:pt x="159" y="723"/>
                    <a:pt x="361" y="723"/>
                  </a:cubicBezTo>
                  <a:cubicBezTo>
                    <a:pt x="563" y="723"/>
                    <a:pt x="722" y="564"/>
                    <a:pt x="722" y="362"/>
                  </a:cubicBezTo>
                  <a:cubicBezTo>
                    <a:pt x="722" y="160"/>
                    <a:pt x="563" y="1"/>
                    <a:pt x="361"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7276099" y="2940754"/>
              <a:ext cx="25088" cy="28574"/>
            </a:xfrm>
            <a:custGeom>
              <a:rect b="b" l="l" r="r" t="t"/>
              <a:pathLst>
                <a:path extrusionOk="0" h="1090" w="957">
                  <a:moveTo>
                    <a:pt x="646" y="0"/>
                  </a:moveTo>
                  <a:cubicBezTo>
                    <a:pt x="574" y="0"/>
                    <a:pt x="502" y="32"/>
                    <a:pt x="448" y="108"/>
                  </a:cubicBezTo>
                  <a:lnTo>
                    <a:pt x="87" y="729"/>
                  </a:lnTo>
                  <a:cubicBezTo>
                    <a:pt x="1" y="887"/>
                    <a:pt x="116" y="1090"/>
                    <a:pt x="304" y="1090"/>
                  </a:cubicBezTo>
                  <a:cubicBezTo>
                    <a:pt x="376" y="1090"/>
                    <a:pt x="463" y="1046"/>
                    <a:pt x="506" y="974"/>
                  </a:cubicBezTo>
                  <a:lnTo>
                    <a:pt x="867" y="339"/>
                  </a:lnTo>
                  <a:cubicBezTo>
                    <a:pt x="957" y="159"/>
                    <a:pt x="805" y="0"/>
                    <a:pt x="646"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7133804" y="3185812"/>
              <a:ext cx="26372" cy="29859"/>
            </a:xfrm>
            <a:custGeom>
              <a:rect b="b" l="l" r="r" t="t"/>
              <a:pathLst>
                <a:path extrusionOk="0" h="1139" w="1006">
                  <a:moveTo>
                    <a:pt x="665" y="1"/>
                  </a:moveTo>
                  <a:cubicBezTo>
                    <a:pt x="587" y="1"/>
                    <a:pt x="509" y="42"/>
                    <a:pt x="463" y="143"/>
                  </a:cubicBezTo>
                  <a:lnTo>
                    <a:pt x="102" y="778"/>
                  </a:lnTo>
                  <a:cubicBezTo>
                    <a:pt x="1" y="937"/>
                    <a:pt x="116" y="1139"/>
                    <a:pt x="304" y="1139"/>
                  </a:cubicBezTo>
                  <a:cubicBezTo>
                    <a:pt x="391" y="1139"/>
                    <a:pt x="463" y="1081"/>
                    <a:pt x="506" y="1009"/>
                  </a:cubicBezTo>
                  <a:lnTo>
                    <a:pt x="867" y="388"/>
                  </a:lnTo>
                  <a:cubicBezTo>
                    <a:pt x="1005" y="191"/>
                    <a:pt x="834" y="1"/>
                    <a:pt x="665"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7132886" y="2939758"/>
              <a:ext cx="26320" cy="29571"/>
            </a:xfrm>
            <a:custGeom>
              <a:rect b="b" l="l" r="r" t="t"/>
              <a:pathLst>
                <a:path extrusionOk="0" h="1128" w="1004">
                  <a:moveTo>
                    <a:pt x="333" y="0"/>
                  </a:moveTo>
                  <a:cubicBezTo>
                    <a:pt x="167" y="0"/>
                    <a:pt x="1" y="182"/>
                    <a:pt x="137" y="377"/>
                  </a:cubicBezTo>
                  <a:lnTo>
                    <a:pt x="498" y="1012"/>
                  </a:lnTo>
                  <a:cubicBezTo>
                    <a:pt x="527" y="1084"/>
                    <a:pt x="613" y="1128"/>
                    <a:pt x="700" y="1128"/>
                  </a:cubicBezTo>
                  <a:cubicBezTo>
                    <a:pt x="888" y="1128"/>
                    <a:pt x="1003" y="925"/>
                    <a:pt x="902" y="767"/>
                  </a:cubicBezTo>
                  <a:lnTo>
                    <a:pt x="541" y="146"/>
                  </a:lnTo>
                  <a:cubicBezTo>
                    <a:pt x="494" y="43"/>
                    <a:pt x="414" y="0"/>
                    <a:pt x="333"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7276020" y="3186729"/>
              <a:ext cx="25062" cy="28941"/>
            </a:xfrm>
            <a:custGeom>
              <a:rect b="b" l="l" r="r" t="t"/>
              <a:pathLst>
                <a:path extrusionOk="0" h="1104" w="956">
                  <a:moveTo>
                    <a:pt x="313" y="1"/>
                  </a:moveTo>
                  <a:cubicBezTo>
                    <a:pt x="153" y="1"/>
                    <a:pt x="0" y="163"/>
                    <a:pt x="90" y="353"/>
                  </a:cubicBezTo>
                  <a:lnTo>
                    <a:pt x="451" y="974"/>
                  </a:lnTo>
                  <a:cubicBezTo>
                    <a:pt x="493" y="1043"/>
                    <a:pt x="574" y="1099"/>
                    <a:pt x="657" y="1104"/>
                  </a:cubicBezTo>
                  <a:lnTo>
                    <a:pt x="657" y="1104"/>
                  </a:lnTo>
                  <a:cubicBezTo>
                    <a:pt x="842" y="1087"/>
                    <a:pt x="956" y="901"/>
                    <a:pt x="870" y="743"/>
                  </a:cubicBezTo>
                  <a:lnTo>
                    <a:pt x="509" y="108"/>
                  </a:lnTo>
                  <a:cubicBezTo>
                    <a:pt x="456" y="33"/>
                    <a:pt x="384" y="1"/>
                    <a:pt x="313" y="1"/>
                  </a:cubicBezTo>
                  <a:close/>
                  <a:moveTo>
                    <a:pt x="657" y="1104"/>
                  </a:moveTo>
                  <a:cubicBezTo>
                    <a:pt x="656" y="1104"/>
                    <a:pt x="655" y="1104"/>
                    <a:pt x="653" y="1104"/>
                  </a:cubicBezTo>
                  <a:lnTo>
                    <a:pt x="668" y="1104"/>
                  </a:lnTo>
                  <a:cubicBezTo>
                    <a:pt x="664" y="1104"/>
                    <a:pt x="661" y="1104"/>
                    <a:pt x="657" y="1104"/>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7322185" y="3137550"/>
              <a:ext cx="35312" cy="22886"/>
            </a:xfrm>
            <a:custGeom>
              <a:rect b="b" l="l" r="r" t="t"/>
              <a:pathLst>
                <a:path extrusionOk="0" h="873" w="1347">
                  <a:moveTo>
                    <a:pt x="365" y="0"/>
                  </a:moveTo>
                  <a:cubicBezTo>
                    <a:pt x="144" y="0"/>
                    <a:pt x="0" y="348"/>
                    <a:pt x="264" y="468"/>
                  </a:cubicBezTo>
                  <a:lnTo>
                    <a:pt x="899" y="829"/>
                  </a:lnTo>
                  <a:cubicBezTo>
                    <a:pt x="928" y="858"/>
                    <a:pt x="971" y="872"/>
                    <a:pt x="1014" y="872"/>
                  </a:cubicBezTo>
                  <a:cubicBezTo>
                    <a:pt x="1260" y="858"/>
                    <a:pt x="1346" y="540"/>
                    <a:pt x="1130" y="410"/>
                  </a:cubicBezTo>
                  <a:lnTo>
                    <a:pt x="509" y="50"/>
                  </a:lnTo>
                  <a:cubicBezTo>
                    <a:pt x="460" y="15"/>
                    <a:pt x="411" y="0"/>
                    <a:pt x="365"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7077599" y="2995858"/>
              <a:ext cx="33922" cy="21916"/>
            </a:xfrm>
            <a:custGeom>
              <a:rect b="b" l="l" r="r" t="t"/>
              <a:pathLst>
                <a:path extrusionOk="0" h="836" w="1294">
                  <a:moveTo>
                    <a:pt x="343" y="0"/>
                  </a:moveTo>
                  <a:cubicBezTo>
                    <a:pt x="129" y="0"/>
                    <a:pt x="0" y="297"/>
                    <a:pt x="211" y="446"/>
                  </a:cubicBezTo>
                  <a:lnTo>
                    <a:pt x="846" y="806"/>
                  </a:lnTo>
                  <a:cubicBezTo>
                    <a:pt x="875" y="835"/>
                    <a:pt x="918" y="835"/>
                    <a:pt x="961" y="835"/>
                  </a:cubicBezTo>
                  <a:cubicBezTo>
                    <a:pt x="1207" y="835"/>
                    <a:pt x="1293" y="518"/>
                    <a:pt x="1077" y="388"/>
                  </a:cubicBezTo>
                  <a:lnTo>
                    <a:pt x="456" y="27"/>
                  </a:lnTo>
                  <a:cubicBezTo>
                    <a:pt x="417" y="8"/>
                    <a:pt x="379" y="0"/>
                    <a:pt x="343"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7323784" y="2995255"/>
              <a:ext cx="35312" cy="22519"/>
            </a:xfrm>
            <a:custGeom>
              <a:rect b="b" l="l" r="r" t="t"/>
              <a:pathLst>
                <a:path extrusionOk="0" h="859" w="1347">
                  <a:moveTo>
                    <a:pt x="981" y="1"/>
                  </a:moveTo>
                  <a:cubicBezTo>
                    <a:pt x="936" y="1"/>
                    <a:pt x="887" y="15"/>
                    <a:pt x="838" y="50"/>
                  </a:cubicBezTo>
                  <a:lnTo>
                    <a:pt x="217" y="411"/>
                  </a:lnTo>
                  <a:cubicBezTo>
                    <a:pt x="1" y="541"/>
                    <a:pt x="87" y="858"/>
                    <a:pt x="333" y="858"/>
                  </a:cubicBezTo>
                  <a:cubicBezTo>
                    <a:pt x="376" y="858"/>
                    <a:pt x="419" y="858"/>
                    <a:pt x="448" y="829"/>
                  </a:cubicBezTo>
                  <a:lnTo>
                    <a:pt x="1083" y="469"/>
                  </a:lnTo>
                  <a:cubicBezTo>
                    <a:pt x="1347" y="349"/>
                    <a:pt x="1203" y="1"/>
                    <a:pt x="981"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7077809" y="3137550"/>
              <a:ext cx="34945" cy="22886"/>
            </a:xfrm>
            <a:custGeom>
              <a:rect b="b" l="l" r="r" t="t"/>
              <a:pathLst>
                <a:path extrusionOk="0" h="873" w="1333">
                  <a:moveTo>
                    <a:pt x="967" y="0"/>
                  </a:moveTo>
                  <a:cubicBezTo>
                    <a:pt x="921" y="0"/>
                    <a:pt x="873" y="15"/>
                    <a:pt x="823" y="50"/>
                  </a:cubicBezTo>
                  <a:lnTo>
                    <a:pt x="203" y="410"/>
                  </a:lnTo>
                  <a:cubicBezTo>
                    <a:pt x="1" y="540"/>
                    <a:pt x="73" y="858"/>
                    <a:pt x="318" y="872"/>
                  </a:cubicBezTo>
                  <a:cubicBezTo>
                    <a:pt x="361" y="872"/>
                    <a:pt x="405" y="858"/>
                    <a:pt x="448" y="829"/>
                  </a:cubicBezTo>
                  <a:lnTo>
                    <a:pt x="1069" y="468"/>
                  </a:lnTo>
                  <a:cubicBezTo>
                    <a:pt x="1332" y="348"/>
                    <a:pt x="1188" y="0"/>
                    <a:pt x="967"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7186050" y="3210742"/>
              <a:ext cx="63204" cy="44303"/>
            </a:xfrm>
            <a:custGeom>
              <a:rect b="b" l="l" r="r" t="t"/>
              <a:pathLst>
                <a:path extrusionOk="0" h="1690" w="2411">
                  <a:moveTo>
                    <a:pt x="0" y="0"/>
                  </a:moveTo>
                  <a:lnTo>
                    <a:pt x="0" y="1198"/>
                  </a:lnTo>
                  <a:cubicBezTo>
                    <a:pt x="0" y="1473"/>
                    <a:pt x="217" y="1689"/>
                    <a:pt x="476" y="1689"/>
                  </a:cubicBezTo>
                  <a:lnTo>
                    <a:pt x="1920" y="1689"/>
                  </a:lnTo>
                  <a:cubicBezTo>
                    <a:pt x="2194" y="1689"/>
                    <a:pt x="2411" y="1473"/>
                    <a:pt x="2411" y="1198"/>
                  </a:cubicBezTo>
                  <a:lnTo>
                    <a:pt x="2411" y="0"/>
                  </a:lnTo>
                  <a:close/>
                </a:path>
              </a:pathLst>
            </a:custGeom>
            <a:solidFill>
              <a:srgbClr val="E9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7179602" y="3210349"/>
              <a:ext cx="76102" cy="12898"/>
            </a:xfrm>
            <a:custGeom>
              <a:rect b="b" l="l" r="r" t="t"/>
              <a:pathLst>
                <a:path extrusionOk="0" h="492" w="2903">
                  <a:moveTo>
                    <a:pt x="246" y="1"/>
                  </a:moveTo>
                  <a:cubicBezTo>
                    <a:pt x="116" y="1"/>
                    <a:pt x="1" y="116"/>
                    <a:pt x="1" y="246"/>
                  </a:cubicBezTo>
                  <a:cubicBezTo>
                    <a:pt x="1" y="376"/>
                    <a:pt x="116" y="492"/>
                    <a:pt x="246" y="492"/>
                  </a:cubicBezTo>
                  <a:lnTo>
                    <a:pt x="2657" y="492"/>
                  </a:lnTo>
                  <a:cubicBezTo>
                    <a:pt x="2787" y="492"/>
                    <a:pt x="2902" y="376"/>
                    <a:pt x="2902" y="246"/>
                  </a:cubicBezTo>
                  <a:cubicBezTo>
                    <a:pt x="2902" y="116"/>
                    <a:pt x="2787" y="1"/>
                    <a:pt x="2657"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5" name="Google Shape;2735;p77"/>
          <p:cNvGrpSpPr/>
          <p:nvPr/>
        </p:nvGrpSpPr>
        <p:grpSpPr>
          <a:xfrm>
            <a:off x="2793349" y="1351246"/>
            <a:ext cx="395296" cy="371966"/>
            <a:chOff x="1908099" y="3682271"/>
            <a:chExt cx="395296" cy="371966"/>
          </a:xfrm>
        </p:grpSpPr>
        <p:sp>
          <p:nvSpPr>
            <p:cNvPr id="2736" name="Google Shape;2736;p77"/>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AC7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534C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534C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8F6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77"/>
          <p:cNvGrpSpPr/>
          <p:nvPr/>
        </p:nvGrpSpPr>
        <p:grpSpPr>
          <a:xfrm>
            <a:off x="1655375" y="2040746"/>
            <a:ext cx="391092" cy="371940"/>
            <a:chOff x="3014250" y="3682271"/>
            <a:chExt cx="391092" cy="371940"/>
          </a:xfrm>
        </p:grpSpPr>
        <p:sp>
          <p:nvSpPr>
            <p:cNvPr id="2744" name="Google Shape;2744;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7" name="Google Shape;2747;p77"/>
          <p:cNvGrpSpPr/>
          <p:nvPr/>
        </p:nvGrpSpPr>
        <p:grpSpPr>
          <a:xfrm>
            <a:off x="1413087" y="2632060"/>
            <a:ext cx="388728" cy="330692"/>
            <a:chOff x="3569125" y="3702947"/>
            <a:chExt cx="388728" cy="330692"/>
          </a:xfrm>
        </p:grpSpPr>
        <p:sp>
          <p:nvSpPr>
            <p:cNvPr id="2748" name="Google Shape;2748;p77"/>
            <p:cNvSpPr/>
            <p:nvPr/>
          </p:nvSpPr>
          <p:spPr>
            <a:xfrm>
              <a:off x="3569125" y="3702947"/>
              <a:ext cx="388728" cy="330692"/>
            </a:xfrm>
            <a:custGeom>
              <a:rect b="b" l="l" r="r" t="t"/>
              <a:pathLst>
                <a:path extrusionOk="0" h="12587" w="14796">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3607036" y="3733135"/>
              <a:ext cx="313089" cy="270265"/>
            </a:xfrm>
            <a:custGeom>
              <a:rect b="b" l="l" r="r" t="t"/>
              <a:pathLst>
                <a:path extrusionOk="0" h="10287" w="1191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3731489" y="3930126"/>
              <a:ext cx="55987" cy="47816"/>
            </a:xfrm>
            <a:custGeom>
              <a:rect b="b" l="l" r="r" t="t"/>
              <a:pathLst>
                <a:path extrusionOk="0" h="1820" w="2131">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3742812" y="3798185"/>
              <a:ext cx="41379" cy="112446"/>
            </a:xfrm>
            <a:custGeom>
              <a:rect b="b" l="l" r="r" t="t"/>
              <a:pathLst>
                <a:path extrusionOk="0" h="4280" w="1575">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77"/>
          <p:cNvGrpSpPr/>
          <p:nvPr/>
        </p:nvGrpSpPr>
        <p:grpSpPr>
          <a:xfrm>
            <a:off x="1371337" y="2256597"/>
            <a:ext cx="388728" cy="330692"/>
            <a:chOff x="3569125" y="3702947"/>
            <a:chExt cx="388728" cy="330692"/>
          </a:xfrm>
        </p:grpSpPr>
        <p:sp>
          <p:nvSpPr>
            <p:cNvPr id="2753" name="Google Shape;2753;p77"/>
            <p:cNvSpPr/>
            <p:nvPr/>
          </p:nvSpPr>
          <p:spPr>
            <a:xfrm>
              <a:off x="3569125" y="3702947"/>
              <a:ext cx="388728" cy="330692"/>
            </a:xfrm>
            <a:custGeom>
              <a:rect b="b" l="l" r="r" t="t"/>
              <a:pathLst>
                <a:path extrusionOk="0" h="12587" w="14796">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3607036" y="3733135"/>
              <a:ext cx="313089" cy="270265"/>
            </a:xfrm>
            <a:custGeom>
              <a:rect b="b" l="l" r="r" t="t"/>
              <a:pathLst>
                <a:path extrusionOk="0" h="10287" w="1191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3731489" y="3930126"/>
              <a:ext cx="55987" cy="47816"/>
            </a:xfrm>
            <a:custGeom>
              <a:rect b="b" l="l" r="r" t="t"/>
              <a:pathLst>
                <a:path extrusionOk="0" h="1820" w="2131">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3742812" y="3798185"/>
              <a:ext cx="41379" cy="112446"/>
            </a:xfrm>
            <a:custGeom>
              <a:rect b="b" l="l" r="r" t="t"/>
              <a:pathLst>
                <a:path extrusionOk="0" h="4280" w="1575">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77"/>
          <p:cNvGrpSpPr/>
          <p:nvPr/>
        </p:nvGrpSpPr>
        <p:grpSpPr>
          <a:xfrm>
            <a:off x="1134712" y="2670721"/>
            <a:ext cx="391092" cy="371940"/>
            <a:chOff x="3014250" y="3682271"/>
            <a:chExt cx="391092" cy="371940"/>
          </a:xfrm>
        </p:grpSpPr>
        <p:sp>
          <p:nvSpPr>
            <p:cNvPr id="2758" name="Google Shape;2758;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1" name="Google Shape;2761;p77"/>
          <p:cNvGrpSpPr/>
          <p:nvPr/>
        </p:nvGrpSpPr>
        <p:grpSpPr>
          <a:xfrm>
            <a:off x="1368049" y="3318421"/>
            <a:ext cx="395296" cy="371966"/>
            <a:chOff x="1908099" y="3682271"/>
            <a:chExt cx="395296" cy="371966"/>
          </a:xfrm>
        </p:grpSpPr>
        <p:sp>
          <p:nvSpPr>
            <p:cNvPr id="2762" name="Google Shape;2762;p77"/>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AC7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534C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rgbClr val="534C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8F6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9" name="Google Shape;2769;p77"/>
          <p:cNvGrpSpPr/>
          <p:nvPr/>
        </p:nvGrpSpPr>
        <p:grpSpPr>
          <a:xfrm>
            <a:off x="1132599" y="2068009"/>
            <a:ext cx="395296" cy="371966"/>
            <a:chOff x="1908099" y="3682271"/>
            <a:chExt cx="395296" cy="371966"/>
          </a:xfrm>
        </p:grpSpPr>
        <p:sp>
          <p:nvSpPr>
            <p:cNvPr id="2770" name="Google Shape;2770;p77"/>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6946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3A26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77"/>
          <p:cNvGrpSpPr/>
          <p:nvPr/>
        </p:nvGrpSpPr>
        <p:grpSpPr>
          <a:xfrm>
            <a:off x="1304425" y="2986884"/>
            <a:ext cx="391092" cy="371940"/>
            <a:chOff x="3014250" y="3682271"/>
            <a:chExt cx="391092" cy="371940"/>
          </a:xfrm>
        </p:grpSpPr>
        <p:sp>
          <p:nvSpPr>
            <p:cNvPr id="2778" name="Google Shape;2778;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1" name="Google Shape;2781;p77"/>
          <p:cNvGrpSpPr/>
          <p:nvPr/>
        </p:nvGrpSpPr>
        <p:grpSpPr>
          <a:xfrm>
            <a:off x="1579262" y="3007510"/>
            <a:ext cx="388728" cy="330692"/>
            <a:chOff x="3569125" y="3702947"/>
            <a:chExt cx="388728" cy="330692"/>
          </a:xfrm>
        </p:grpSpPr>
        <p:sp>
          <p:nvSpPr>
            <p:cNvPr id="2782" name="Google Shape;2782;p77"/>
            <p:cNvSpPr/>
            <p:nvPr/>
          </p:nvSpPr>
          <p:spPr>
            <a:xfrm>
              <a:off x="3569125" y="3702947"/>
              <a:ext cx="388728" cy="330692"/>
            </a:xfrm>
            <a:custGeom>
              <a:rect b="b" l="l" r="r" t="t"/>
              <a:pathLst>
                <a:path extrusionOk="0" h="12587" w="14796">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3607036" y="3733135"/>
              <a:ext cx="313089" cy="270265"/>
            </a:xfrm>
            <a:custGeom>
              <a:rect b="b" l="l" r="r" t="t"/>
              <a:pathLst>
                <a:path extrusionOk="0" h="10287" w="1191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3731489" y="3930126"/>
              <a:ext cx="55987" cy="47816"/>
            </a:xfrm>
            <a:custGeom>
              <a:rect b="b" l="l" r="r" t="t"/>
              <a:pathLst>
                <a:path extrusionOk="0" h="1820" w="2131">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3742812" y="3798185"/>
              <a:ext cx="41379" cy="112446"/>
            </a:xfrm>
            <a:custGeom>
              <a:rect b="b" l="l" r="r" t="t"/>
              <a:pathLst>
                <a:path extrusionOk="0" h="4280" w="1575">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77"/>
          <p:cNvGrpSpPr/>
          <p:nvPr/>
        </p:nvGrpSpPr>
        <p:grpSpPr>
          <a:xfrm>
            <a:off x="1135887" y="3197272"/>
            <a:ext cx="388728" cy="330692"/>
            <a:chOff x="3569125" y="3702947"/>
            <a:chExt cx="388728" cy="330692"/>
          </a:xfrm>
        </p:grpSpPr>
        <p:sp>
          <p:nvSpPr>
            <p:cNvPr id="2787" name="Google Shape;2787;p77"/>
            <p:cNvSpPr/>
            <p:nvPr/>
          </p:nvSpPr>
          <p:spPr>
            <a:xfrm>
              <a:off x="3569125" y="3702947"/>
              <a:ext cx="388728" cy="330692"/>
            </a:xfrm>
            <a:custGeom>
              <a:rect b="b" l="l" r="r" t="t"/>
              <a:pathLst>
                <a:path extrusionOk="0" h="12587" w="14796">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3607036" y="3733135"/>
              <a:ext cx="313089" cy="270265"/>
            </a:xfrm>
            <a:custGeom>
              <a:rect b="b" l="l" r="r" t="t"/>
              <a:pathLst>
                <a:path extrusionOk="0" h="10287" w="1191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3731489" y="3930126"/>
              <a:ext cx="55987" cy="47816"/>
            </a:xfrm>
            <a:custGeom>
              <a:rect b="b" l="l" r="r" t="t"/>
              <a:pathLst>
                <a:path extrusionOk="0" h="1820" w="2131">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3742812" y="3798185"/>
              <a:ext cx="41379" cy="112446"/>
            </a:xfrm>
            <a:custGeom>
              <a:rect b="b" l="l" r="r" t="t"/>
              <a:pathLst>
                <a:path extrusionOk="0" h="4280" w="1575">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77"/>
          <p:cNvGrpSpPr/>
          <p:nvPr/>
        </p:nvGrpSpPr>
        <p:grpSpPr>
          <a:xfrm>
            <a:off x="2004437" y="2298796"/>
            <a:ext cx="391092" cy="371940"/>
            <a:chOff x="3014250" y="3682271"/>
            <a:chExt cx="391092" cy="371940"/>
          </a:xfrm>
        </p:grpSpPr>
        <p:sp>
          <p:nvSpPr>
            <p:cNvPr id="2792" name="Google Shape;2792;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5" name="Google Shape;2795;p77"/>
          <p:cNvGrpSpPr/>
          <p:nvPr/>
        </p:nvGrpSpPr>
        <p:grpSpPr>
          <a:xfrm>
            <a:off x="1938837" y="2487810"/>
            <a:ext cx="388728" cy="330692"/>
            <a:chOff x="3569125" y="3702947"/>
            <a:chExt cx="388728" cy="330692"/>
          </a:xfrm>
        </p:grpSpPr>
        <p:sp>
          <p:nvSpPr>
            <p:cNvPr id="2796" name="Google Shape;2796;p77"/>
            <p:cNvSpPr/>
            <p:nvPr/>
          </p:nvSpPr>
          <p:spPr>
            <a:xfrm>
              <a:off x="3569125" y="3702947"/>
              <a:ext cx="388728" cy="330692"/>
            </a:xfrm>
            <a:custGeom>
              <a:rect b="b" l="l" r="r" t="t"/>
              <a:pathLst>
                <a:path extrusionOk="0" h="12587" w="14796">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3607036" y="3733135"/>
              <a:ext cx="313089" cy="270265"/>
            </a:xfrm>
            <a:custGeom>
              <a:rect b="b" l="l" r="r" t="t"/>
              <a:pathLst>
                <a:path extrusionOk="0" h="10287" w="1191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3731489" y="3930126"/>
              <a:ext cx="55987" cy="47816"/>
            </a:xfrm>
            <a:custGeom>
              <a:rect b="b" l="l" r="r" t="t"/>
              <a:pathLst>
                <a:path extrusionOk="0" h="1820" w="2131">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3742812" y="3798185"/>
              <a:ext cx="41379" cy="112446"/>
            </a:xfrm>
            <a:custGeom>
              <a:rect b="b" l="l" r="r" t="t"/>
              <a:pathLst>
                <a:path extrusionOk="0" h="4280" w="1575">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77"/>
          <p:cNvGrpSpPr/>
          <p:nvPr/>
        </p:nvGrpSpPr>
        <p:grpSpPr>
          <a:xfrm>
            <a:off x="2239736" y="2148371"/>
            <a:ext cx="395296" cy="371966"/>
            <a:chOff x="1908099" y="3682271"/>
            <a:chExt cx="395296" cy="371966"/>
          </a:xfrm>
        </p:grpSpPr>
        <p:sp>
          <p:nvSpPr>
            <p:cNvPr id="2801" name="Google Shape;2801;p77"/>
            <p:cNvSpPr/>
            <p:nvPr/>
          </p:nvSpPr>
          <p:spPr>
            <a:xfrm>
              <a:off x="1931613" y="3682271"/>
              <a:ext cx="371782" cy="371966"/>
            </a:xfrm>
            <a:custGeom>
              <a:rect b="b" l="l" r="r" t="t"/>
              <a:pathLst>
                <a:path extrusionOk="0" h="14158" w="14151">
                  <a:moveTo>
                    <a:pt x="7075" y="1"/>
                  </a:moveTo>
                  <a:cubicBezTo>
                    <a:pt x="3163" y="1"/>
                    <a:pt x="0" y="3171"/>
                    <a:pt x="0" y="7083"/>
                  </a:cubicBezTo>
                  <a:cubicBezTo>
                    <a:pt x="0" y="10988"/>
                    <a:pt x="3163" y="14158"/>
                    <a:pt x="7075" y="14158"/>
                  </a:cubicBezTo>
                  <a:cubicBezTo>
                    <a:pt x="10980" y="14158"/>
                    <a:pt x="14150" y="10988"/>
                    <a:pt x="14150" y="7083"/>
                  </a:cubicBezTo>
                  <a:cubicBezTo>
                    <a:pt x="14150" y="3171"/>
                    <a:pt x="10980" y="1"/>
                    <a:pt x="7075" y="1"/>
                  </a:cubicBezTo>
                  <a:close/>
                </a:path>
              </a:pathLst>
            </a:custGeom>
            <a:solidFill>
              <a:srgbClr val="6946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2039487"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2051520"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2165412" y="3826244"/>
              <a:ext cx="30082" cy="42115"/>
            </a:xfrm>
            <a:custGeom>
              <a:rect b="b" l="l" r="r" t="t"/>
              <a:pathLst>
                <a:path extrusionOk="0" h="1603" w="1145">
                  <a:moveTo>
                    <a:pt x="569" y="1"/>
                  </a:moveTo>
                  <a:cubicBezTo>
                    <a:pt x="257" y="1"/>
                    <a:pt x="0" y="257"/>
                    <a:pt x="0" y="576"/>
                  </a:cubicBezTo>
                  <a:lnTo>
                    <a:pt x="0" y="1027"/>
                  </a:lnTo>
                  <a:cubicBezTo>
                    <a:pt x="0" y="1346"/>
                    <a:pt x="257" y="1603"/>
                    <a:pt x="569" y="1603"/>
                  </a:cubicBezTo>
                  <a:cubicBezTo>
                    <a:pt x="888" y="1603"/>
                    <a:pt x="1145" y="1346"/>
                    <a:pt x="1145" y="1027"/>
                  </a:cubicBezTo>
                  <a:lnTo>
                    <a:pt x="1145" y="576"/>
                  </a:lnTo>
                  <a:cubicBezTo>
                    <a:pt x="1145" y="257"/>
                    <a:pt x="888" y="1"/>
                    <a:pt x="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2177444" y="3826349"/>
              <a:ext cx="18049" cy="29951"/>
            </a:xfrm>
            <a:custGeom>
              <a:rect b="b" l="l" r="r" t="t"/>
              <a:pathLst>
                <a:path extrusionOk="0" h="1140" w="687">
                  <a:moveTo>
                    <a:pt x="79" y="1"/>
                  </a:moveTo>
                  <a:cubicBezTo>
                    <a:pt x="53" y="1"/>
                    <a:pt x="25" y="5"/>
                    <a:pt x="0" y="10"/>
                  </a:cubicBezTo>
                  <a:lnTo>
                    <a:pt x="0" y="801"/>
                  </a:lnTo>
                  <a:cubicBezTo>
                    <a:pt x="0" y="1027"/>
                    <a:pt x="172" y="1139"/>
                    <a:pt x="344" y="1139"/>
                  </a:cubicBezTo>
                  <a:cubicBezTo>
                    <a:pt x="515" y="1139"/>
                    <a:pt x="687" y="1027"/>
                    <a:pt x="687" y="801"/>
                  </a:cubicBezTo>
                  <a:lnTo>
                    <a:pt x="687" y="572"/>
                  </a:lnTo>
                  <a:cubicBezTo>
                    <a:pt x="687" y="253"/>
                    <a:pt x="430" y="3"/>
                    <a:pt x="111" y="3"/>
                  </a:cubicBezTo>
                  <a:cubicBezTo>
                    <a:pt x="101" y="1"/>
                    <a:pt x="90" y="1"/>
                    <a:pt x="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2047501" y="3920825"/>
              <a:ext cx="140532" cy="39015"/>
            </a:xfrm>
            <a:custGeom>
              <a:rect b="b" l="l" r="r" t="t"/>
              <a:pathLst>
                <a:path extrusionOk="0" h="1485" w="5349">
                  <a:moveTo>
                    <a:pt x="2664" y="0"/>
                  </a:moveTo>
                  <a:cubicBezTo>
                    <a:pt x="1679" y="0"/>
                    <a:pt x="750" y="375"/>
                    <a:pt x="167" y="1006"/>
                  </a:cubicBezTo>
                  <a:cubicBezTo>
                    <a:pt x="1" y="1186"/>
                    <a:pt x="132" y="1485"/>
                    <a:pt x="382" y="1485"/>
                  </a:cubicBezTo>
                  <a:cubicBezTo>
                    <a:pt x="458" y="1478"/>
                    <a:pt x="535" y="1443"/>
                    <a:pt x="590" y="1388"/>
                  </a:cubicBezTo>
                  <a:cubicBezTo>
                    <a:pt x="1062" y="874"/>
                    <a:pt x="1839" y="562"/>
                    <a:pt x="2664" y="562"/>
                  </a:cubicBezTo>
                  <a:cubicBezTo>
                    <a:pt x="3490" y="562"/>
                    <a:pt x="4259" y="874"/>
                    <a:pt x="4738" y="1388"/>
                  </a:cubicBezTo>
                  <a:cubicBezTo>
                    <a:pt x="4800" y="1455"/>
                    <a:pt x="4872" y="1483"/>
                    <a:pt x="4941" y="1483"/>
                  </a:cubicBezTo>
                  <a:cubicBezTo>
                    <a:pt x="5157" y="1483"/>
                    <a:pt x="5349" y="1209"/>
                    <a:pt x="5154" y="999"/>
                  </a:cubicBezTo>
                  <a:cubicBezTo>
                    <a:pt x="4579" y="375"/>
                    <a:pt x="3642" y="0"/>
                    <a:pt x="26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1908099" y="3724018"/>
              <a:ext cx="353549" cy="330114"/>
            </a:xfrm>
            <a:custGeom>
              <a:rect b="b" l="l" r="r" t="t"/>
              <a:pathLst>
                <a:path extrusionOk="0" h="12565" w="13457">
                  <a:moveTo>
                    <a:pt x="3503" y="0"/>
                  </a:moveTo>
                  <a:lnTo>
                    <a:pt x="3503" y="0"/>
                  </a:lnTo>
                  <a:cubicBezTo>
                    <a:pt x="250" y="2650"/>
                    <a:pt x="0" y="7526"/>
                    <a:pt x="2969" y="10495"/>
                  </a:cubicBezTo>
                  <a:cubicBezTo>
                    <a:pt x="4356" y="11882"/>
                    <a:pt x="6164" y="12564"/>
                    <a:pt x="7966" y="12564"/>
                  </a:cubicBezTo>
                  <a:cubicBezTo>
                    <a:pt x="10013" y="12564"/>
                    <a:pt x="12051" y="11684"/>
                    <a:pt x="13457" y="9954"/>
                  </a:cubicBezTo>
                  <a:lnTo>
                    <a:pt x="13457" y="9954"/>
                  </a:lnTo>
                  <a:cubicBezTo>
                    <a:pt x="12201" y="10980"/>
                    <a:pt x="10620" y="11542"/>
                    <a:pt x="8997" y="11542"/>
                  </a:cubicBezTo>
                  <a:cubicBezTo>
                    <a:pt x="6264" y="11542"/>
                    <a:pt x="3781" y="9968"/>
                    <a:pt x="2608" y="7505"/>
                  </a:cubicBezTo>
                  <a:cubicBezTo>
                    <a:pt x="1436" y="5036"/>
                    <a:pt x="1783" y="2116"/>
                    <a:pt x="3503" y="0"/>
                  </a:cubicBezTo>
                  <a:close/>
                </a:path>
              </a:pathLst>
            </a:custGeom>
            <a:solidFill>
              <a:srgbClr val="3A26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8" name="Google Shape;2808;p77"/>
          <p:cNvGrpSpPr/>
          <p:nvPr/>
        </p:nvGrpSpPr>
        <p:grpSpPr>
          <a:xfrm>
            <a:off x="1968012" y="1968110"/>
            <a:ext cx="388728" cy="330692"/>
            <a:chOff x="3569125" y="3702947"/>
            <a:chExt cx="388728" cy="330692"/>
          </a:xfrm>
        </p:grpSpPr>
        <p:sp>
          <p:nvSpPr>
            <p:cNvPr id="2809" name="Google Shape;2809;p77"/>
            <p:cNvSpPr/>
            <p:nvPr/>
          </p:nvSpPr>
          <p:spPr>
            <a:xfrm>
              <a:off x="3569125" y="3702947"/>
              <a:ext cx="388728" cy="330692"/>
            </a:xfrm>
            <a:custGeom>
              <a:rect b="b" l="l" r="r" t="t"/>
              <a:pathLst>
                <a:path extrusionOk="0" h="12587" w="14796">
                  <a:moveTo>
                    <a:pt x="7402" y="0"/>
                  </a:moveTo>
                  <a:cubicBezTo>
                    <a:pt x="6946" y="0"/>
                    <a:pt x="6490" y="226"/>
                    <a:pt x="6230" y="677"/>
                  </a:cubicBezTo>
                  <a:lnTo>
                    <a:pt x="521" y="10555"/>
                  </a:lnTo>
                  <a:cubicBezTo>
                    <a:pt x="1" y="11456"/>
                    <a:pt x="653" y="12587"/>
                    <a:pt x="1693" y="12587"/>
                  </a:cubicBezTo>
                  <a:lnTo>
                    <a:pt x="13103" y="12587"/>
                  </a:lnTo>
                  <a:cubicBezTo>
                    <a:pt x="14144" y="12587"/>
                    <a:pt x="14796" y="11456"/>
                    <a:pt x="14275" y="10555"/>
                  </a:cubicBezTo>
                  <a:lnTo>
                    <a:pt x="8574" y="671"/>
                  </a:lnTo>
                  <a:cubicBezTo>
                    <a:pt x="8311" y="224"/>
                    <a:pt x="7856" y="0"/>
                    <a:pt x="7402"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3607036" y="3733135"/>
              <a:ext cx="313089" cy="270265"/>
            </a:xfrm>
            <a:custGeom>
              <a:rect b="b" l="l" r="r" t="t"/>
              <a:pathLst>
                <a:path extrusionOk="0" h="10287" w="11917">
                  <a:moveTo>
                    <a:pt x="5959" y="0"/>
                  </a:moveTo>
                  <a:cubicBezTo>
                    <a:pt x="5891" y="0"/>
                    <a:pt x="5823" y="35"/>
                    <a:pt x="5785" y="104"/>
                  </a:cubicBezTo>
                  <a:lnTo>
                    <a:pt x="77" y="9981"/>
                  </a:lnTo>
                  <a:cubicBezTo>
                    <a:pt x="1" y="10120"/>
                    <a:pt x="98" y="10286"/>
                    <a:pt x="250" y="10286"/>
                  </a:cubicBezTo>
                  <a:lnTo>
                    <a:pt x="11667" y="10286"/>
                  </a:lnTo>
                  <a:cubicBezTo>
                    <a:pt x="11820" y="10286"/>
                    <a:pt x="11917" y="10120"/>
                    <a:pt x="11841" y="9981"/>
                  </a:cubicBezTo>
                  <a:lnTo>
                    <a:pt x="6132" y="104"/>
                  </a:lnTo>
                  <a:cubicBezTo>
                    <a:pt x="6094" y="35"/>
                    <a:pt x="6026" y="0"/>
                    <a:pt x="5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3731489" y="3930126"/>
              <a:ext cx="55987" cy="47816"/>
            </a:xfrm>
            <a:custGeom>
              <a:rect b="b" l="l" r="r" t="t"/>
              <a:pathLst>
                <a:path extrusionOk="0" h="1820" w="2131">
                  <a:moveTo>
                    <a:pt x="1215" y="0"/>
                  </a:moveTo>
                  <a:cubicBezTo>
                    <a:pt x="410" y="0"/>
                    <a:pt x="1" y="978"/>
                    <a:pt x="577" y="1554"/>
                  </a:cubicBezTo>
                  <a:cubicBezTo>
                    <a:pt x="760" y="1738"/>
                    <a:pt x="988" y="1820"/>
                    <a:pt x="1211" y="1820"/>
                  </a:cubicBezTo>
                  <a:cubicBezTo>
                    <a:pt x="1679" y="1820"/>
                    <a:pt x="2130" y="1458"/>
                    <a:pt x="2130" y="909"/>
                  </a:cubicBezTo>
                  <a:cubicBezTo>
                    <a:pt x="2130" y="409"/>
                    <a:pt x="1721" y="0"/>
                    <a:pt x="1215"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3742812" y="3798185"/>
              <a:ext cx="41379" cy="112446"/>
            </a:xfrm>
            <a:custGeom>
              <a:rect b="b" l="l" r="r" t="t"/>
              <a:pathLst>
                <a:path extrusionOk="0" h="4280" w="1575">
                  <a:moveTo>
                    <a:pt x="534" y="0"/>
                  </a:moveTo>
                  <a:cubicBezTo>
                    <a:pt x="236" y="0"/>
                    <a:pt x="0" y="236"/>
                    <a:pt x="0" y="534"/>
                  </a:cubicBezTo>
                  <a:lnTo>
                    <a:pt x="0" y="3746"/>
                  </a:lnTo>
                  <a:cubicBezTo>
                    <a:pt x="0" y="4037"/>
                    <a:pt x="236" y="4280"/>
                    <a:pt x="534" y="4280"/>
                  </a:cubicBezTo>
                  <a:lnTo>
                    <a:pt x="1040" y="4280"/>
                  </a:lnTo>
                  <a:cubicBezTo>
                    <a:pt x="1339" y="4280"/>
                    <a:pt x="1575" y="4037"/>
                    <a:pt x="1575" y="3746"/>
                  </a:cubicBezTo>
                  <a:lnTo>
                    <a:pt x="1575" y="534"/>
                  </a:lnTo>
                  <a:cubicBezTo>
                    <a:pt x="1575" y="236"/>
                    <a:pt x="1339" y="0"/>
                    <a:pt x="1040" y="0"/>
                  </a:cubicBezTo>
                  <a:close/>
                </a:path>
              </a:pathLst>
            </a:cu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3" name="Google Shape;2813;p77"/>
          <p:cNvGrpSpPr/>
          <p:nvPr/>
        </p:nvGrpSpPr>
        <p:grpSpPr>
          <a:xfrm>
            <a:off x="2449137" y="1926859"/>
            <a:ext cx="391092" cy="371940"/>
            <a:chOff x="3014250" y="3682271"/>
            <a:chExt cx="391092" cy="371940"/>
          </a:xfrm>
        </p:grpSpPr>
        <p:sp>
          <p:nvSpPr>
            <p:cNvPr id="2814" name="Google Shape;2814;p77"/>
            <p:cNvSpPr/>
            <p:nvPr/>
          </p:nvSpPr>
          <p:spPr>
            <a:xfrm>
              <a:off x="3014250" y="3682271"/>
              <a:ext cx="386521" cy="371940"/>
            </a:xfrm>
            <a:custGeom>
              <a:rect b="b" l="l" r="r" t="t"/>
              <a:pathLst>
                <a:path extrusionOk="0" h="14157" w="14712">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3028279" y="3694567"/>
              <a:ext cx="377063" cy="347480"/>
            </a:xfrm>
            <a:custGeom>
              <a:rect b="b" l="l" r="r" t="t"/>
              <a:pathLst>
                <a:path extrusionOk="0" h="13226" w="14352">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3144167" y="3741332"/>
              <a:ext cx="141267" cy="253871"/>
            </a:xfrm>
            <a:custGeom>
              <a:rect b="b" l="l" r="r" t="t"/>
              <a:pathLst>
                <a:path extrusionOk="0" h="9663" w="5377">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17" name="Google Shape;2817;p77"/>
          <p:cNvCxnSpPr/>
          <p:nvPr/>
        </p:nvCxnSpPr>
        <p:spPr>
          <a:xfrm flipH="1">
            <a:off x="1341425" y="1437200"/>
            <a:ext cx="2034600" cy="270540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sp>
        <p:nvSpPr>
          <p:cNvPr id="2822" name="Google Shape;2822;p78"/>
          <p:cNvSpPr txBox="1"/>
          <p:nvPr>
            <p:ph idx="1" type="subTitle"/>
          </p:nvPr>
        </p:nvSpPr>
        <p:spPr>
          <a:xfrm>
            <a:off x="1121700" y="1392825"/>
            <a:ext cx="3835200" cy="22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Teachers</a:t>
            </a:r>
            <a:r>
              <a:rPr b="1" lang="en">
                <a:latin typeface="Rubik"/>
                <a:ea typeface="Rubik"/>
                <a:cs typeface="Rubik"/>
                <a:sym typeface="Rubik"/>
              </a:rPr>
              <a:t> took longer</a:t>
            </a:r>
            <a:r>
              <a:rPr lang="en"/>
              <a:t>,</a:t>
            </a:r>
            <a:r>
              <a:rPr lang="en"/>
              <a:t> but made</a:t>
            </a:r>
            <a:r>
              <a:rPr b="1" lang="en">
                <a:latin typeface="Rubik"/>
                <a:ea typeface="Rubik"/>
                <a:cs typeface="Rubik"/>
                <a:sym typeface="Rubik"/>
              </a:rPr>
              <a:t> far fewer misclicks</a:t>
            </a:r>
            <a:endParaRPr b="1">
              <a:latin typeface="Rubik"/>
              <a:ea typeface="Rubik"/>
              <a:cs typeface="Rubik"/>
              <a:sym typeface="Rubik"/>
            </a:endParaRPr>
          </a:p>
          <a:p>
            <a:pPr indent="0" lvl="0" marL="0" rtl="0" algn="l">
              <a:spcBef>
                <a:spcPts val="1600"/>
              </a:spcBef>
              <a:spcAft>
                <a:spcPts val="0"/>
              </a:spcAft>
              <a:buNone/>
            </a:pPr>
            <a:r>
              <a:rPr lang="en"/>
              <a:t>The time discrepancy makes sense, </a:t>
            </a:r>
            <a:r>
              <a:rPr lang="en"/>
              <a:t>because</a:t>
            </a:r>
            <a:r>
              <a:rPr lang="en"/>
              <a:t> </a:t>
            </a:r>
            <a:r>
              <a:rPr lang="en"/>
              <a:t>teachers have </a:t>
            </a:r>
            <a:r>
              <a:rPr b="1" lang="en">
                <a:latin typeface="Rubik"/>
                <a:ea typeface="Rubik"/>
                <a:cs typeface="Rubik"/>
                <a:sym typeface="Rubik"/>
              </a:rPr>
              <a:t>slightly more involved tasks.</a:t>
            </a:r>
            <a:endParaRPr b="1">
              <a:latin typeface="Rubik"/>
              <a:ea typeface="Rubik"/>
              <a:cs typeface="Rubik"/>
              <a:sym typeface="Rubik"/>
            </a:endParaRPr>
          </a:p>
          <a:p>
            <a:pPr indent="0" lvl="0" marL="0" rtl="0" algn="l">
              <a:spcBef>
                <a:spcPts val="1600"/>
              </a:spcBef>
              <a:spcAft>
                <a:spcPts val="1600"/>
              </a:spcAft>
              <a:buNone/>
            </a:pPr>
            <a:r>
              <a:rPr lang="en"/>
              <a:t>Given that our students have simpler tasks, though, </a:t>
            </a:r>
            <a:r>
              <a:rPr b="1" lang="en">
                <a:latin typeface="Rubik"/>
                <a:ea typeface="Rubik"/>
                <a:cs typeface="Rubik"/>
                <a:sym typeface="Rubik"/>
              </a:rPr>
              <a:t>we need to make student task flow more intuitive to prevent confusion</a:t>
            </a:r>
            <a:endParaRPr b="1">
              <a:latin typeface="Rubik"/>
              <a:ea typeface="Rubik"/>
              <a:cs typeface="Rubik"/>
              <a:sym typeface="Rubik"/>
            </a:endParaRPr>
          </a:p>
        </p:txBody>
      </p:sp>
      <p:sp>
        <p:nvSpPr>
          <p:cNvPr id="2823" name="Google Shape;2823;p78"/>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IMPLICATION #2: </a:t>
            </a:r>
            <a:r>
              <a:rPr lang="en">
                <a:solidFill>
                  <a:schemeClr val="dk2"/>
                </a:solidFill>
              </a:rPr>
              <a:t>EASIER FOR TEACHERS</a:t>
            </a:r>
            <a:endParaRPr>
              <a:solidFill>
                <a:schemeClr val="dk2"/>
              </a:solidFill>
            </a:endParaRPr>
          </a:p>
        </p:txBody>
      </p:sp>
      <p:grpSp>
        <p:nvGrpSpPr>
          <p:cNvPr id="2824" name="Google Shape;2824;p78"/>
          <p:cNvGrpSpPr/>
          <p:nvPr/>
        </p:nvGrpSpPr>
        <p:grpSpPr>
          <a:xfrm>
            <a:off x="6782989" y="1281033"/>
            <a:ext cx="808186" cy="1275721"/>
            <a:chOff x="2839639" y="1281033"/>
            <a:chExt cx="808186" cy="1275721"/>
          </a:xfrm>
        </p:grpSpPr>
        <p:grpSp>
          <p:nvGrpSpPr>
            <p:cNvPr id="2825" name="Google Shape;2825;p78"/>
            <p:cNvGrpSpPr/>
            <p:nvPr/>
          </p:nvGrpSpPr>
          <p:grpSpPr>
            <a:xfrm>
              <a:off x="2839639" y="1281033"/>
              <a:ext cx="808186" cy="1275721"/>
              <a:chOff x="662294" y="2049817"/>
              <a:chExt cx="247386" cy="390499"/>
            </a:xfrm>
          </p:grpSpPr>
          <p:sp>
            <p:nvSpPr>
              <p:cNvPr id="2826" name="Google Shape;2826;p78"/>
              <p:cNvSpPr/>
              <p:nvPr/>
            </p:nvSpPr>
            <p:spPr>
              <a:xfrm>
                <a:off x="662294" y="2316568"/>
                <a:ext cx="247384" cy="123748"/>
              </a:xfrm>
              <a:custGeom>
                <a:rect b="b" l="l" r="r" t="t"/>
                <a:pathLst>
                  <a:path extrusionOk="0" h="4435" w="8866">
                    <a:moveTo>
                      <a:pt x="2587" y="0"/>
                    </a:moveTo>
                    <a:cubicBezTo>
                      <a:pt x="1160" y="0"/>
                      <a:pt x="1" y="1157"/>
                      <a:pt x="1" y="2585"/>
                    </a:cubicBezTo>
                    <a:lnTo>
                      <a:pt x="1" y="4434"/>
                    </a:lnTo>
                    <a:lnTo>
                      <a:pt x="8866" y="4434"/>
                    </a:lnTo>
                    <a:lnTo>
                      <a:pt x="8866" y="2585"/>
                    </a:lnTo>
                    <a:cubicBezTo>
                      <a:pt x="8866" y="1157"/>
                      <a:pt x="7709" y="0"/>
                      <a:pt x="62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8"/>
              <p:cNvSpPr/>
              <p:nvPr/>
            </p:nvSpPr>
            <p:spPr>
              <a:xfrm>
                <a:off x="665279" y="2115947"/>
                <a:ext cx="41826" cy="71207"/>
              </a:xfrm>
              <a:custGeom>
                <a:rect b="b" l="l" r="r" t="t"/>
                <a:pathLst>
                  <a:path extrusionOk="0" h="2552" w="1499">
                    <a:moveTo>
                      <a:pt x="1499" y="1"/>
                    </a:moveTo>
                    <a:cubicBezTo>
                      <a:pt x="671" y="1"/>
                      <a:pt x="0" y="672"/>
                      <a:pt x="0" y="1499"/>
                    </a:cubicBezTo>
                    <a:lnTo>
                      <a:pt x="0" y="2552"/>
                    </a:lnTo>
                    <a:lnTo>
                      <a:pt x="1499" y="2552"/>
                    </a:lnTo>
                    <a:lnTo>
                      <a:pt x="14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8"/>
              <p:cNvSpPr/>
              <p:nvPr/>
            </p:nvSpPr>
            <p:spPr>
              <a:xfrm>
                <a:off x="864896" y="2115947"/>
                <a:ext cx="41826" cy="71207"/>
              </a:xfrm>
              <a:custGeom>
                <a:rect b="b" l="l" r="r" t="t"/>
                <a:pathLst>
                  <a:path extrusionOk="0" h="2552" w="1499">
                    <a:moveTo>
                      <a:pt x="0" y="1"/>
                    </a:moveTo>
                    <a:lnTo>
                      <a:pt x="0" y="2552"/>
                    </a:lnTo>
                    <a:lnTo>
                      <a:pt x="1498" y="2552"/>
                    </a:lnTo>
                    <a:lnTo>
                      <a:pt x="1498" y="1499"/>
                    </a:lnTo>
                    <a:cubicBezTo>
                      <a:pt x="1498" y="672"/>
                      <a:pt x="827"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8"/>
              <p:cNvSpPr/>
              <p:nvPr/>
            </p:nvSpPr>
            <p:spPr>
              <a:xfrm>
                <a:off x="662349" y="2162656"/>
                <a:ext cx="44756" cy="61385"/>
              </a:xfrm>
              <a:custGeom>
                <a:rect b="b" l="l" r="r" t="t"/>
                <a:pathLst>
                  <a:path extrusionOk="0" h="2200" w="1604">
                    <a:moveTo>
                      <a:pt x="1100" y="1"/>
                    </a:moveTo>
                    <a:cubicBezTo>
                      <a:pt x="491" y="1"/>
                      <a:pt x="1" y="493"/>
                      <a:pt x="1" y="1100"/>
                    </a:cubicBezTo>
                    <a:cubicBezTo>
                      <a:pt x="1" y="1707"/>
                      <a:pt x="491" y="2199"/>
                      <a:pt x="1100" y="2199"/>
                    </a:cubicBezTo>
                    <a:lnTo>
                      <a:pt x="1604" y="2199"/>
                    </a:lnTo>
                    <a:lnTo>
                      <a:pt x="1604" y="1"/>
                    </a:ln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8"/>
              <p:cNvSpPr/>
              <p:nvPr/>
            </p:nvSpPr>
            <p:spPr>
              <a:xfrm>
                <a:off x="864896" y="2162656"/>
                <a:ext cx="44784" cy="61385"/>
              </a:xfrm>
              <a:custGeom>
                <a:rect b="b" l="l" r="r" t="t"/>
                <a:pathLst>
                  <a:path extrusionOk="0" h="2200" w="1605">
                    <a:moveTo>
                      <a:pt x="0" y="1"/>
                    </a:moveTo>
                    <a:lnTo>
                      <a:pt x="0" y="2199"/>
                    </a:lnTo>
                    <a:lnTo>
                      <a:pt x="505" y="2199"/>
                    </a:lnTo>
                    <a:cubicBezTo>
                      <a:pt x="1112" y="2199"/>
                      <a:pt x="1605" y="1707"/>
                      <a:pt x="1605" y="1100"/>
                    </a:cubicBezTo>
                    <a:cubicBezTo>
                      <a:pt x="1605" y="493"/>
                      <a:pt x="1112" y="1"/>
                      <a:pt x="505" y="1"/>
                    </a:cubicBez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8"/>
              <p:cNvSpPr/>
              <p:nvPr/>
            </p:nvSpPr>
            <p:spPr>
              <a:xfrm>
                <a:off x="759535" y="2265004"/>
                <a:ext cx="52931" cy="59990"/>
              </a:xfrm>
              <a:custGeom>
                <a:rect b="b" l="l" r="r" t="t"/>
                <a:pathLst>
                  <a:path extrusionOk="0" h="2150" w="1897">
                    <a:moveTo>
                      <a:pt x="0" y="1"/>
                    </a:moveTo>
                    <a:lnTo>
                      <a:pt x="0" y="2149"/>
                    </a:lnTo>
                    <a:lnTo>
                      <a:pt x="1896" y="2149"/>
                    </a:lnTo>
                    <a:lnTo>
                      <a:pt x="1896" y="1"/>
                    </a:ln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8"/>
              <p:cNvSpPr/>
              <p:nvPr/>
            </p:nvSpPr>
            <p:spPr>
              <a:xfrm>
                <a:off x="812439" y="2287103"/>
                <a:ext cx="28" cy="14788"/>
              </a:xfrm>
              <a:custGeom>
                <a:rect b="b" l="l" r="r" t="t"/>
                <a:pathLst>
                  <a:path extrusionOk="0" h="530" w="1">
                    <a:moveTo>
                      <a:pt x="0" y="530"/>
                    </a:moveTo>
                    <a:lnTo>
                      <a:pt x="0" y="0"/>
                    </a:lnTo>
                    <a:lnTo>
                      <a:pt x="0" y="0"/>
                    </a:lnTo>
                    <a:lnTo>
                      <a:pt x="0" y="530"/>
                    </a:lnTo>
                    <a:lnTo>
                      <a:pt x="0" y="530"/>
                    </a:lnTo>
                    <a:close/>
                  </a:path>
                </a:pathLst>
              </a:custGeom>
              <a:solidFill>
                <a:srgbClr val="F1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8"/>
              <p:cNvSpPr/>
              <p:nvPr/>
            </p:nvSpPr>
            <p:spPr>
              <a:xfrm>
                <a:off x="759535" y="2287103"/>
                <a:ext cx="52931" cy="17997"/>
              </a:xfrm>
              <a:custGeom>
                <a:rect b="b" l="l" r="r" t="t"/>
                <a:pathLst>
                  <a:path extrusionOk="0" h="645" w="1897">
                    <a:moveTo>
                      <a:pt x="0" y="0"/>
                    </a:moveTo>
                    <a:lnTo>
                      <a:pt x="0" y="530"/>
                    </a:lnTo>
                    <a:cubicBezTo>
                      <a:pt x="311" y="606"/>
                      <a:pt x="630" y="644"/>
                      <a:pt x="948" y="644"/>
                    </a:cubicBezTo>
                    <a:cubicBezTo>
                      <a:pt x="1267" y="644"/>
                      <a:pt x="1586" y="606"/>
                      <a:pt x="1896" y="530"/>
                    </a:cubicBezTo>
                    <a:lnTo>
                      <a:pt x="1896" y="0"/>
                    </a:lnTo>
                    <a:cubicBezTo>
                      <a:pt x="1586" y="88"/>
                      <a:pt x="1267" y="132"/>
                      <a:pt x="948" y="132"/>
                    </a:cubicBezTo>
                    <a:cubicBezTo>
                      <a:pt x="629" y="132"/>
                      <a:pt x="310" y="88"/>
                      <a:pt x="0" y="0"/>
                    </a:cubicBezTo>
                    <a:close/>
                  </a:path>
                </a:pathLst>
              </a:custGeom>
              <a:solidFill>
                <a:srgbClr val="E4B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8"/>
              <p:cNvSpPr/>
              <p:nvPr/>
            </p:nvSpPr>
            <p:spPr>
              <a:xfrm>
                <a:off x="690336" y="2049817"/>
                <a:ext cx="191383" cy="240268"/>
              </a:xfrm>
              <a:custGeom>
                <a:rect b="b" l="l" r="r" t="t"/>
                <a:pathLst>
                  <a:path extrusionOk="0" h="8611" w="6859">
                    <a:moveTo>
                      <a:pt x="3428" y="0"/>
                    </a:moveTo>
                    <a:cubicBezTo>
                      <a:pt x="1534" y="0"/>
                      <a:pt x="0" y="1534"/>
                      <a:pt x="0" y="3428"/>
                    </a:cubicBezTo>
                    <a:lnTo>
                      <a:pt x="0" y="5208"/>
                    </a:lnTo>
                    <a:cubicBezTo>
                      <a:pt x="15" y="7091"/>
                      <a:pt x="1545" y="8611"/>
                      <a:pt x="3428" y="8611"/>
                    </a:cubicBezTo>
                    <a:cubicBezTo>
                      <a:pt x="5311" y="8611"/>
                      <a:pt x="6844" y="7091"/>
                      <a:pt x="6856" y="5208"/>
                    </a:cubicBezTo>
                    <a:lnTo>
                      <a:pt x="6856" y="3428"/>
                    </a:lnTo>
                    <a:cubicBezTo>
                      <a:pt x="6858" y="1536"/>
                      <a:pt x="5323" y="0"/>
                      <a:pt x="3428" y="0"/>
                    </a:cubicBezTo>
                    <a:close/>
                  </a:path>
                </a:pathLst>
              </a:custGeom>
              <a:solidFill>
                <a:srgbClr val="FCD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8"/>
              <p:cNvSpPr/>
              <p:nvPr/>
            </p:nvSpPr>
            <p:spPr>
              <a:xfrm>
                <a:off x="694326" y="2049817"/>
                <a:ext cx="91827" cy="68138"/>
              </a:xfrm>
              <a:custGeom>
                <a:rect b="b" l="l" r="r" t="t"/>
                <a:pathLst>
                  <a:path extrusionOk="0" h="2442" w="3291">
                    <a:moveTo>
                      <a:pt x="0" y="2442"/>
                    </a:moveTo>
                    <a:cubicBezTo>
                      <a:pt x="408" y="1091"/>
                      <a:pt x="1599" y="127"/>
                      <a:pt x="3005" y="11"/>
                    </a:cubicBezTo>
                    <a:cubicBezTo>
                      <a:pt x="1599" y="127"/>
                      <a:pt x="408" y="1091"/>
                      <a:pt x="0" y="2442"/>
                    </a:cubicBezTo>
                    <a:lnTo>
                      <a:pt x="0" y="2442"/>
                    </a:lnTo>
                    <a:close/>
                    <a:moveTo>
                      <a:pt x="3290" y="0"/>
                    </a:moveTo>
                    <a:lnTo>
                      <a:pt x="3290" y="0"/>
                    </a:lnTo>
                    <a:close/>
                    <a:moveTo>
                      <a:pt x="3289" y="0"/>
                    </a:moveTo>
                    <a:lnTo>
                      <a:pt x="3289" y="0"/>
                    </a:lnTo>
                    <a:close/>
                  </a:path>
                </a:pathLst>
              </a:custGeom>
              <a:solidFill>
                <a:srgbClr val="F1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8"/>
              <p:cNvSpPr/>
              <p:nvPr/>
            </p:nvSpPr>
            <p:spPr>
              <a:xfrm>
                <a:off x="690280" y="2117928"/>
                <a:ext cx="4074" cy="27568"/>
              </a:xfrm>
              <a:custGeom>
                <a:rect b="b" l="l" r="r" t="t"/>
                <a:pathLst>
                  <a:path extrusionOk="0" h="988" w="146">
                    <a:moveTo>
                      <a:pt x="2" y="987"/>
                    </a:moveTo>
                    <a:lnTo>
                      <a:pt x="2" y="987"/>
                    </a:lnTo>
                    <a:cubicBezTo>
                      <a:pt x="1" y="653"/>
                      <a:pt x="51" y="321"/>
                      <a:pt x="145" y="1"/>
                    </a:cubicBezTo>
                    <a:lnTo>
                      <a:pt x="145" y="1"/>
                    </a:lnTo>
                    <a:cubicBezTo>
                      <a:pt x="51" y="321"/>
                      <a:pt x="1" y="653"/>
                      <a:pt x="2" y="987"/>
                    </a:cubicBezTo>
                    <a:close/>
                  </a:path>
                </a:pathLst>
              </a:custGeom>
              <a:solidFill>
                <a:srgbClr val="849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8"/>
              <p:cNvSpPr/>
              <p:nvPr/>
            </p:nvSpPr>
            <p:spPr>
              <a:xfrm>
                <a:off x="690280" y="2049817"/>
                <a:ext cx="103574" cy="240994"/>
              </a:xfrm>
              <a:custGeom>
                <a:rect b="b" l="l" r="r" t="t"/>
                <a:pathLst>
                  <a:path extrusionOk="0" h="8637" w="3712">
                    <a:moveTo>
                      <a:pt x="3430" y="0"/>
                    </a:moveTo>
                    <a:cubicBezTo>
                      <a:pt x="3337" y="0"/>
                      <a:pt x="3244" y="3"/>
                      <a:pt x="3150" y="11"/>
                    </a:cubicBezTo>
                    <a:cubicBezTo>
                      <a:pt x="1370" y="156"/>
                      <a:pt x="1" y="1643"/>
                      <a:pt x="2" y="3428"/>
                    </a:cubicBezTo>
                    <a:lnTo>
                      <a:pt x="2" y="5208"/>
                    </a:lnTo>
                    <a:cubicBezTo>
                      <a:pt x="2" y="7101"/>
                      <a:pt x="1538" y="8636"/>
                      <a:pt x="3430" y="8636"/>
                    </a:cubicBezTo>
                    <a:cubicBezTo>
                      <a:pt x="3525" y="8636"/>
                      <a:pt x="3619" y="8632"/>
                      <a:pt x="3712" y="8625"/>
                    </a:cubicBezTo>
                    <a:cubicBezTo>
                      <a:pt x="1932" y="8479"/>
                      <a:pt x="562" y="6992"/>
                      <a:pt x="562" y="5208"/>
                    </a:cubicBezTo>
                    <a:lnTo>
                      <a:pt x="562" y="3428"/>
                    </a:lnTo>
                    <a:cubicBezTo>
                      <a:pt x="562" y="1643"/>
                      <a:pt x="1932" y="158"/>
                      <a:pt x="3712" y="11"/>
                    </a:cubicBezTo>
                    <a:cubicBezTo>
                      <a:pt x="3620" y="3"/>
                      <a:pt x="3528" y="0"/>
                      <a:pt x="3435" y="0"/>
                    </a:cubicBezTo>
                    <a:close/>
                  </a:path>
                </a:pathLst>
              </a:custGeom>
              <a:solidFill>
                <a:srgbClr val="ECC3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8"/>
              <p:cNvSpPr/>
              <p:nvPr/>
            </p:nvSpPr>
            <p:spPr>
              <a:xfrm>
                <a:off x="728730" y="2167735"/>
                <a:ext cx="28991" cy="24805"/>
              </a:xfrm>
              <a:custGeom>
                <a:rect b="b" l="l" r="r" t="t"/>
                <a:pathLst>
                  <a:path extrusionOk="0" h="889" w="1039">
                    <a:moveTo>
                      <a:pt x="444" y="1"/>
                    </a:moveTo>
                    <a:cubicBezTo>
                      <a:pt x="200" y="1"/>
                      <a:pt x="0" y="199"/>
                      <a:pt x="2" y="445"/>
                    </a:cubicBezTo>
                    <a:cubicBezTo>
                      <a:pt x="2" y="712"/>
                      <a:pt x="221" y="889"/>
                      <a:pt x="449" y="889"/>
                    </a:cubicBezTo>
                    <a:cubicBezTo>
                      <a:pt x="558" y="889"/>
                      <a:pt x="668" y="849"/>
                      <a:pt x="758" y="759"/>
                    </a:cubicBezTo>
                    <a:cubicBezTo>
                      <a:pt x="1038" y="479"/>
                      <a:pt x="840" y="1"/>
                      <a:pt x="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8"/>
              <p:cNvSpPr/>
              <p:nvPr/>
            </p:nvSpPr>
            <p:spPr>
              <a:xfrm>
                <a:off x="818438" y="2167735"/>
                <a:ext cx="29019" cy="24805"/>
              </a:xfrm>
              <a:custGeom>
                <a:rect b="b" l="l" r="r" t="t"/>
                <a:pathLst>
                  <a:path extrusionOk="0" h="889" w="1040">
                    <a:moveTo>
                      <a:pt x="445" y="1"/>
                    </a:moveTo>
                    <a:cubicBezTo>
                      <a:pt x="199" y="1"/>
                      <a:pt x="1" y="199"/>
                      <a:pt x="1" y="445"/>
                    </a:cubicBezTo>
                    <a:cubicBezTo>
                      <a:pt x="1" y="712"/>
                      <a:pt x="220" y="889"/>
                      <a:pt x="449" y="889"/>
                    </a:cubicBezTo>
                    <a:cubicBezTo>
                      <a:pt x="558" y="889"/>
                      <a:pt x="669" y="849"/>
                      <a:pt x="759" y="759"/>
                    </a:cubicBezTo>
                    <a:cubicBezTo>
                      <a:pt x="1039" y="479"/>
                      <a:pt x="839" y="1"/>
                      <a:pt x="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8"/>
              <p:cNvSpPr/>
              <p:nvPr/>
            </p:nvSpPr>
            <p:spPr>
              <a:xfrm>
                <a:off x="662294" y="2321982"/>
                <a:ext cx="44811" cy="118335"/>
              </a:xfrm>
              <a:custGeom>
                <a:rect b="b" l="l" r="r" t="t"/>
                <a:pathLst>
                  <a:path extrusionOk="0" h="4241" w="1606">
                    <a:moveTo>
                      <a:pt x="1606" y="1"/>
                    </a:moveTo>
                    <a:cubicBezTo>
                      <a:pt x="635" y="398"/>
                      <a:pt x="3" y="1343"/>
                      <a:pt x="1" y="2393"/>
                    </a:cubicBezTo>
                    <a:lnTo>
                      <a:pt x="1" y="4240"/>
                    </a:lnTo>
                    <a:lnTo>
                      <a:pt x="1606" y="4240"/>
                    </a:lnTo>
                    <a:lnTo>
                      <a:pt x="16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8"/>
              <p:cNvSpPr/>
              <p:nvPr/>
            </p:nvSpPr>
            <p:spPr>
              <a:xfrm>
                <a:off x="864896" y="2321982"/>
                <a:ext cx="44784" cy="118335"/>
              </a:xfrm>
              <a:custGeom>
                <a:rect b="b" l="l" r="r" t="t"/>
                <a:pathLst>
                  <a:path extrusionOk="0" h="4241" w="1605">
                    <a:moveTo>
                      <a:pt x="0" y="1"/>
                    </a:moveTo>
                    <a:lnTo>
                      <a:pt x="0" y="4240"/>
                    </a:lnTo>
                    <a:lnTo>
                      <a:pt x="1605" y="4240"/>
                    </a:lnTo>
                    <a:lnTo>
                      <a:pt x="1605" y="2393"/>
                    </a:lnTo>
                    <a:cubicBezTo>
                      <a:pt x="1605" y="1343"/>
                      <a:pt x="971" y="398"/>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8"/>
              <p:cNvSpPr/>
              <p:nvPr/>
            </p:nvSpPr>
            <p:spPr>
              <a:xfrm>
                <a:off x="723373" y="2316568"/>
                <a:ext cx="125226" cy="88702"/>
              </a:xfrm>
              <a:custGeom>
                <a:rect b="b" l="l" r="r" t="t"/>
                <a:pathLst>
                  <a:path extrusionOk="0" h="3179" w="4488">
                    <a:moveTo>
                      <a:pt x="398" y="0"/>
                    </a:moveTo>
                    <a:cubicBezTo>
                      <a:pt x="265" y="0"/>
                      <a:pt x="133" y="10"/>
                      <a:pt x="1" y="31"/>
                    </a:cubicBezTo>
                    <a:lnTo>
                      <a:pt x="2244" y="3179"/>
                    </a:lnTo>
                    <a:cubicBezTo>
                      <a:pt x="2244" y="3179"/>
                      <a:pt x="3754" y="1062"/>
                      <a:pt x="4488" y="31"/>
                    </a:cubicBezTo>
                    <a:cubicBezTo>
                      <a:pt x="4356" y="10"/>
                      <a:pt x="4224" y="0"/>
                      <a:pt x="40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8"/>
              <p:cNvSpPr/>
              <p:nvPr/>
            </p:nvSpPr>
            <p:spPr>
              <a:xfrm>
                <a:off x="769999" y="2316568"/>
                <a:ext cx="32032" cy="30609"/>
              </a:xfrm>
              <a:custGeom>
                <a:rect b="b" l="l" r="r" t="t"/>
                <a:pathLst>
                  <a:path extrusionOk="0" h="1097" w="1148">
                    <a:moveTo>
                      <a:pt x="351" y="0"/>
                    </a:moveTo>
                    <a:lnTo>
                      <a:pt x="0" y="481"/>
                    </a:lnTo>
                    <a:lnTo>
                      <a:pt x="351" y="1096"/>
                    </a:lnTo>
                    <a:lnTo>
                      <a:pt x="795" y="1096"/>
                    </a:lnTo>
                    <a:lnTo>
                      <a:pt x="1148" y="481"/>
                    </a:lnTo>
                    <a:lnTo>
                      <a:pt x="7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8"/>
              <p:cNvSpPr/>
              <p:nvPr/>
            </p:nvSpPr>
            <p:spPr>
              <a:xfrm>
                <a:off x="771115" y="2347150"/>
                <a:ext cx="29800" cy="58121"/>
              </a:xfrm>
              <a:custGeom>
                <a:rect b="b" l="l" r="r" t="t"/>
                <a:pathLst>
                  <a:path extrusionOk="0" h="2083" w="1068">
                    <a:moveTo>
                      <a:pt x="311" y="0"/>
                    </a:moveTo>
                    <a:lnTo>
                      <a:pt x="1" y="1334"/>
                    </a:lnTo>
                    <a:lnTo>
                      <a:pt x="533" y="2083"/>
                    </a:lnTo>
                    <a:lnTo>
                      <a:pt x="1068" y="1334"/>
                    </a:lnTo>
                    <a:lnTo>
                      <a:pt x="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8"/>
              <p:cNvSpPr/>
              <p:nvPr/>
            </p:nvSpPr>
            <p:spPr>
              <a:xfrm>
                <a:off x="742682" y="2102749"/>
                <a:ext cx="86665" cy="12612"/>
              </a:xfrm>
              <a:custGeom>
                <a:rect b="b" l="l" r="r" t="t"/>
                <a:pathLst>
                  <a:path extrusionOk="0" h="452" w="3106">
                    <a:moveTo>
                      <a:pt x="226" y="1"/>
                    </a:moveTo>
                    <a:cubicBezTo>
                      <a:pt x="101" y="1"/>
                      <a:pt x="1" y="101"/>
                      <a:pt x="1" y="226"/>
                    </a:cubicBezTo>
                    <a:cubicBezTo>
                      <a:pt x="1" y="350"/>
                      <a:pt x="101" y="451"/>
                      <a:pt x="226" y="451"/>
                    </a:cubicBezTo>
                    <a:lnTo>
                      <a:pt x="2880" y="451"/>
                    </a:lnTo>
                    <a:cubicBezTo>
                      <a:pt x="3004" y="451"/>
                      <a:pt x="3105" y="350"/>
                      <a:pt x="3105" y="226"/>
                    </a:cubicBezTo>
                    <a:cubicBezTo>
                      <a:pt x="3105" y="101"/>
                      <a:pt x="3004" y="1"/>
                      <a:pt x="2880" y="1"/>
                    </a:cubicBez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8"/>
              <p:cNvSpPr/>
              <p:nvPr/>
            </p:nvSpPr>
            <p:spPr>
              <a:xfrm>
                <a:off x="732637" y="2125127"/>
                <a:ext cx="106727" cy="12584"/>
              </a:xfrm>
              <a:custGeom>
                <a:rect b="b" l="l" r="r" t="t"/>
                <a:pathLst>
                  <a:path extrusionOk="0" h="451" w="3825">
                    <a:moveTo>
                      <a:pt x="228" y="0"/>
                    </a:moveTo>
                    <a:cubicBezTo>
                      <a:pt x="103" y="0"/>
                      <a:pt x="0" y="100"/>
                      <a:pt x="0" y="226"/>
                    </a:cubicBezTo>
                    <a:cubicBezTo>
                      <a:pt x="0" y="351"/>
                      <a:pt x="103" y="451"/>
                      <a:pt x="228" y="451"/>
                    </a:cubicBezTo>
                    <a:cubicBezTo>
                      <a:pt x="230" y="451"/>
                      <a:pt x="232" y="451"/>
                      <a:pt x="234" y="451"/>
                    </a:cubicBezTo>
                    <a:lnTo>
                      <a:pt x="3593" y="451"/>
                    </a:lnTo>
                    <a:cubicBezTo>
                      <a:pt x="3595" y="451"/>
                      <a:pt x="3596" y="451"/>
                      <a:pt x="3598" y="451"/>
                    </a:cubicBezTo>
                    <a:cubicBezTo>
                      <a:pt x="3723" y="451"/>
                      <a:pt x="3824" y="351"/>
                      <a:pt x="3824" y="226"/>
                    </a:cubicBezTo>
                    <a:cubicBezTo>
                      <a:pt x="3824" y="100"/>
                      <a:pt x="3723" y="0"/>
                      <a:pt x="3598" y="0"/>
                    </a:cubicBezTo>
                    <a:cubicBezTo>
                      <a:pt x="3596" y="0"/>
                      <a:pt x="3595" y="0"/>
                      <a:pt x="3593" y="0"/>
                    </a:cubicBezTo>
                    <a:lnTo>
                      <a:pt x="234" y="0"/>
                    </a:lnTo>
                    <a:cubicBezTo>
                      <a:pt x="232" y="0"/>
                      <a:pt x="230" y="0"/>
                      <a:pt x="228" y="0"/>
                    </a:cubicBez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8"/>
              <p:cNvSpPr/>
              <p:nvPr/>
            </p:nvSpPr>
            <p:spPr>
              <a:xfrm>
                <a:off x="730795" y="2201748"/>
                <a:ext cx="110410" cy="50448"/>
              </a:xfrm>
              <a:custGeom>
                <a:rect b="b" l="l" r="r" t="t"/>
                <a:pathLst>
                  <a:path extrusionOk="0" h="1808" w="3957">
                    <a:moveTo>
                      <a:pt x="1731" y="0"/>
                    </a:moveTo>
                    <a:cubicBezTo>
                      <a:pt x="1467" y="0"/>
                      <a:pt x="1041" y="132"/>
                      <a:pt x="723" y="861"/>
                    </a:cubicBezTo>
                    <a:cubicBezTo>
                      <a:pt x="541" y="1254"/>
                      <a:pt x="61" y="1265"/>
                      <a:pt x="6" y="1265"/>
                    </a:cubicBezTo>
                    <a:cubicBezTo>
                      <a:pt x="2" y="1265"/>
                      <a:pt x="0" y="1265"/>
                      <a:pt x="0" y="1265"/>
                    </a:cubicBezTo>
                    <a:lnTo>
                      <a:pt x="0" y="1265"/>
                    </a:lnTo>
                    <a:cubicBezTo>
                      <a:pt x="0" y="1265"/>
                      <a:pt x="393" y="1808"/>
                      <a:pt x="1063" y="1808"/>
                    </a:cubicBezTo>
                    <a:cubicBezTo>
                      <a:pt x="1327" y="1808"/>
                      <a:pt x="1635" y="1723"/>
                      <a:pt x="1978" y="1487"/>
                    </a:cubicBezTo>
                    <a:cubicBezTo>
                      <a:pt x="2322" y="1723"/>
                      <a:pt x="2630" y="1808"/>
                      <a:pt x="2894" y="1808"/>
                    </a:cubicBezTo>
                    <a:cubicBezTo>
                      <a:pt x="3564" y="1808"/>
                      <a:pt x="3956" y="1265"/>
                      <a:pt x="3956" y="1265"/>
                    </a:cubicBezTo>
                    <a:lnTo>
                      <a:pt x="3956" y="1265"/>
                    </a:lnTo>
                    <a:cubicBezTo>
                      <a:pt x="3956" y="1265"/>
                      <a:pt x="3955" y="1265"/>
                      <a:pt x="3951" y="1265"/>
                    </a:cubicBezTo>
                    <a:cubicBezTo>
                      <a:pt x="3896" y="1265"/>
                      <a:pt x="3416" y="1254"/>
                      <a:pt x="3235" y="861"/>
                    </a:cubicBezTo>
                    <a:cubicBezTo>
                      <a:pt x="2917" y="132"/>
                      <a:pt x="2491" y="0"/>
                      <a:pt x="2226" y="0"/>
                    </a:cubicBezTo>
                    <a:cubicBezTo>
                      <a:pt x="2077" y="0"/>
                      <a:pt x="1978" y="42"/>
                      <a:pt x="1978" y="42"/>
                    </a:cubicBezTo>
                    <a:cubicBezTo>
                      <a:pt x="1978" y="42"/>
                      <a:pt x="1880" y="0"/>
                      <a:pt x="1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8" name="Google Shape;2848;p78"/>
            <p:cNvSpPr/>
            <p:nvPr/>
          </p:nvSpPr>
          <p:spPr>
            <a:xfrm>
              <a:off x="2929602" y="1281119"/>
              <a:ext cx="628309" cy="285195"/>
            </a:xfrm>
            <a:custGeom>
              <a:rect b="b" l="l" r="r" t="t"/>
              <a:pathLst>
                <a:path extrusionOk="0" h="3039" w="6695">
                  <a:moveTo>
                    <a:pt x="3347" y="0"/>
                  </a:moveTo>
                  <a:cubicBezTo>
                    <a:pt x="1742" y="0"/>
                    <a:pt x="353" y="1112"/>
                    <a:pt x="1" y="2678"/>
                  </a:cubicBezTo>
                  <a:cubicBezTo>
                    <a:pt x="238" y="2406"/>
                    <a:pt x="560" y="2278"/>
                    <a:pt x="878" y="2278"/>
                  </a:cubicBezTo>
                  <a:cubicBezTo>
                    <a:pt x="1339" y="2278"/>
                    <a:pt x="1792" y="2547"/>
                    <a:pt x="1975" y="3039"/>
                  </a:cubicBezTo>
                  <a:cubicBezTo>
                    <a:pt x="1982" y="2664"/>
                    <a:pt x="2288" y="2364"/>
                    <a:pt x="2661" y="2364"/>
                  </a:cubicBezTo>
                  <a:cubicBezTo>
                    <a:pt x="3036" y="2364"/>
                    <a:pt x="3340" y="2664"/>
                    <a:pt x="3347" y="3039"/>
                  </a:cubicBezTo>
                  <a:cubicBezTo>
                    <a:pt x="3353" y="2664"/>
                    <a:pt x="3659" y="2364"/>
                    <a:pt x="4032" y="2364"/>
                  </a:cubicBezTo>
                  <a:cubicBezTo>
                    <a:pt x="4407" y="2364"/>
                    <a:pt x="4711" y="2664"/>
                    <a:pt x="4718" y="3039"/>
                  </a:cubicBezTo>
                  <a:cubicBezTo>
                    <a:pt x="4718" y="2659"/>
                    <a:pt x="5025" y="2351"/>
                    <a:pt x="5405" y="2351"/>
                  </a:cubicBezTo>
                  <a:cubicBezTo>
                    <a:pt x="5783" y="2351"/>
                    <a:pt x="6091" y="2659"/>
                    <a:pt x="6091" y="3039"/>
                  </a:cubicBezTo>
                  <a:cubicBezTo>
                    <a:pt x="6342" y="3039"/>
                    <a:pt x="6573" y="2900"/>
                    <a:pt x="6694" y="2678"/>
                  </a:cubicBezTo>
                  <a:cubicBezTo>
                    <a:pt x="6342" y="1112"/>
                    <a:pt x="4953" y="0"/>
                    <a:pt x="3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9" name="Google Shape;2849;p78"/>
          <p:cNvGrpSpPr/>
          <p:nvPr/>
        </p:nvGrpSpPr>
        <p:grpSpPr>
          <a:xfrm>
            <a:off x="6771242" y="2982881"/>
            <a:ext cx="831871" cy="1313271"/>
            <a:chOff x="4891893" y="1420803"/>
            <a:chExt cx="247330" cy="390471"/>
          </a:xfrm>
        </p:grpSpPr>
        <p:sp>
          <p:nvSpPr>
            <p:cNvPr id="2850" name="Google Shape;2850;p78"/>
            <p:cNvSpPr/>
            <p:nvPr/>
          </p:nvSpPr>
          <p:spPr>
            <a:xfrm>
              <a:off x="4891893" y="1533642"/>
              <a:ext cx="44756" cy="61413"/>
            </a:xfrm>
            <a:custGeom>
              <a:rect b="b" l="l" r="r" t="t"/>
              <a:pathLst>
                <a:path extrusionOk="0" h="2201" w="1604">
                  <a:moveTo>
                    <a:pt x="1100" y="0"/>
                  </a:moveTo>
                  <a:cubicBezTo>
                    <a:pt x="492" y="0"/>
                    <a:pt x="1" y="493"/>
                    <a:pt x="1" y="1100"/>
                  </a:cubicBezTo>
                  <a:cubicBezTo>
                    <a:pt x="1" y="1708"/>
                    <a:pt x="492" y="2201"/>
                    <a:pt x="1100" y="2201"/>
                  </a:cubicBezTo>
                  <a:lnTo>
                    <a:pt x="1604" y="2201"/>
                  </a:lnTo>
                  <a:lnTo>
                    <a:pt x="1604" y="0"/>
                  </a:ln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8"/>
            <p:cNvSpPr/>
            <p:nvPr/>
          </p:nvSpPr>
          <p:spPr>
            <a:xfrm>
              <a:off x="5094440" y="1533642"/>
              <a:ext cx="44784" cy="61413"/>
            </a:xfrm>
            <a:custGeom>
              <a:rect b="b" l="l" r="r" t="t"/>
              <a:pathLst>
                <a:path extrusionOk="0" h="2201" w="1605">
                  <a:moveTo>
                    <a:pt x="0" y="0"/>
                  </a:moveTo>
                  <a:lnTo>
                    <a:pt x="0" y="2201"/>
                  </a:lnTo>
                  <a:lnTo>
                    <a:pt x="506" y="2201"/>
                  </a:lnTo>
                  <a:cubicBezTo>
                    <a:pt x="1112" y="2199"/>
                    <a:pt x="1605" y="1708"/>
                    <a:pt x="1605" y="1100"/>
                  </a:cubicBezTo>
                  <a:cubicBezTo>
                    <a:pt x="1605" y="493"/>
                    <a:pt x="1112" y="0"/>
                    <a:pt x="506" y="0"/>
                  </a:cubicBez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8"/>
            <p:cNvSpPr/>
            <p:nvPr/>
          </p:nvSpPr>
          <p:spPr>
            <a:xfrm>
              <a:off x="4989079" y="1635990"/>
              <a:ext cx="52931" cy="59962"/>
            </a:xfrm>
            <a:custGeom>
              <a:rect b="b" l="l" r="r" t="t"/>
              <a:pathLst>
                <a:path extrusionOk="0" h="2149" w="1897">
                  <a:moveTo>
                    <a:pt x="1" y="0"/>
                  </a:moveTo>
                  <a:lnTo>
                    <a:pt x="1" y="2149"/>
                  </a:lnTo>
                  <a:lnTo>
                    <a:pt x="1897" y="2149"/>
                  </a:lnTo>
                  <a:lnTo>
                    <a:pt x="1897" y="0"/>
                  </a:ln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8"/>
            <p:cNvSpPr/>
            <p:nvPr/>
          </p:nvSpPr>
          <p:spPr>
            <a:xfrm>
              <a:off x="5041983" y="1658089"/>
              <a:ext cx="28" cy="17355"/>
            </a:xfrm>
            <a:custGeom>
              <a:rect b="b" l="l" r="r" t="t"/>
              <a:pathLst>
                <a:path extrusionOk="0" h="622" w="1">
                  <a:moveTo>
                    <a:pt x="1" y="621"/>
                  </a:moveTo>
                  <a:lnTo>
                    <a:pt x="1" y="0"/>
                  </a:lnTo>
                  <a:lnTo>
                    <a:pt x="1" y="0"/>
                  </a:lnTo>
                  <a:lnTo>
                    <a:pt x="1" y="621"/>
                  </a:lnTo>
                  <a:lnTo>
                    <a:pt x="1" y="62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8"/>
            <p:cNvSpPr/>
            <p:nvPr/>
          </p:nvSpPr>
          <p:spPr>
            <a:xfrm>
              <a:off x="4989134" y="1658089"/>
              <a:ext cx="52875" cy="20508"/>
            </a:xfrm>
            <a:custGeom>
              <a:rect b="b" l="l" r="r" t="t"/>
              <a:pathLst>
                <a:path extrusionOk="0" h="735" w="1895">
                  <a:moveTo>
                    <a:pt x="0" y="0"/>
                  </a:moveTo>
                  <a:lnTo>
                    <a:pt x="0" y="621"/>
                  </a:lnTo>
                  <a:cubicBezTo>
                    <a:pt x="309" y="695"/>
                    <a:pt x="628" y="734"/>
                    <a:pt x="947" y="734"/>
                  </a:cubicBezTo>
                  <a:lnTo>
                    <a:pt x="948" y="734"/>
                  </a:lnTo>
                  <a:cubicBezTo>
                    <a:pt x="1267" y="734"/>
                    <a:pt x="1586" y="695"/>
                    <a:pt x="1895" y="621"/>
                  </a:cubicBezTo>
                  <a:lnTo>
                    <a:pt x="1895" y="0"/>
                  </a:lnTo>
                  <a:cubicBezTo>
                    <a:pt x="1587" y="87"/>
                    <a:pt x="1270" y="132"/>
                    <a:pt x="950" y="132"/>
                  </a:cubicBezTo>
                  <a:lnTo>
                    <a:pt x="947" y="132"/>
                  </a:lnTo>
                  <a:cubicBezTo>
                    <a:pt x="626" y="132"/>
                    <a:pt x="308" y="89"/>
                    <a:pt x="0" y="0"/>
                  </a:cubicBezTo>
                  <a:close/>
                </a:path>
              </a:pathLst>
            </a:custGeom>
            <a:solidFill>
              <a:srgbClr val="DCB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8"/>
            <p:cNvSpPr/>
            <p:nvPr/>
          </p:nvSpPr>
          <p:spPr>
            <a:xfrm>
              <a:off x="4919880" y="1478394"/>
              <a:ext cx="191383" cy="182678"/>
            </a:xfrm>
            <a:custGeom>
              <a:rect b="b" l="l" r="r" t="t"/>
              <a:pathLst>
                <a:path extrusionOk="0" h="6547" w="6859">
                  <a:moveTo>
                    <a:pt x="6577" y="1"/>
                  </a:moveTo>
                  <a:lnTo>
                    <a:pt x="277" y="12"/>
                  </a:lnTo>
                  <a:cubicBezTo>
                    <a:pt x="94" y="439"/>
                    <a:pt x="0" y="899"/>
                    <a:pt x="0" y="1364"/>
                  </a:cubicBezTo>
                  <a:lnTo>
                    <a:pt x="0" y="3144"/>
                  </a:lnTo>
                  <a:cubicBezTo>
                    <a:pt x="15" y="5027"/>
                    <a:pt x="1546" y="6546"/>
                    <a:pt x="3429" y="6546"/>
                  </a:cubicBezTo>
                  <a:cubicBezTo>
                    <a:pt x="5313" y="6546"/>
                    <a:pt x="6844" y="5027"/>
                    <a:pt x="6858" y="3144"/>
                  </a:cubicBezTo>
                  <a:lnTo>
                    <a:pt x="6858" y="1364"/>
                  </a:lnTo>
                  <a:cubicBezTo>
                    <a:pt x="6858" y="896"/>
                    <a:pt x="6763" y="431"/>
                    <a:pt x="6577" y="1"/>
                  </a:cubicBezTo>
                  <a:close/>
                </a:path>
              </a:pathLst>
            </a:custGeom>
            <a:solidFill>
              <a:srgbClr val="FCD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8"/>
            <p:cNvSpPr/>
            <p:nvPr/>
          </p:nvSpPr>
          <p:spPr>
            <a:xfrm>
              <a:off x="4958330" y="1538720"/>
              <a:ext cx="28935" cy="24833"/>
            </a:xfrm>
            <a:custGeom>
              <a:rect b="b" l="l" r="r" t="t"/>
              <a:pathLst>
                <a:path extrusionOk="0" h="890" w="1037">
                  <a:moveTo>
                    <a:pt x="443" y="0"/>
                  </a:moveTo>
                  <a:cubicBezTo>
                    <a:pt x="198" y="0"/>
                    <a:pt x="0" y="200"/>
                    <a:pt x="0" y="445"/>
                  </a:cubicBezTo>
                  <a:cubicBezTo>
                    <a:pt x="0" y="712"/>
                    <a:pt x="219" y="890"/>
                    <a:pt x="447" y="890"/>
                  </a:cubicBezTo>
                  <a:cubicBezTo>
                    <a:pt x="555" y="890"/>
                    <a:pt x="666" y="849"/>
                    <a:pt x="757" y="758"/>
                  </a:cubicBezTo>
                  <a:cubicBezTo>
                    <a:pt x="1037" y="478"/>
                    <a:pt x="839" y="0"/>
                    <a:pt x="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8"/>
            <p:cNvSpPr/>
            <p:nvPr/>
          </p:nvSpPr>
          <p:spPr>
            <a:xfrm>
              <a:off x="5048010" y="1538720"/>
              <a:ext cx="28991" cy="24833"/>
            </a:xfrm>
            <a:custGeom>
              <a:rect b="b" l="l" r="r" t="t"/>
              <a:pathLst>
                <a:path extrusionOk="0" h="890" w="1039">
                  <a:moveTo>
                    <a:pt x="444" y="0"/>
                  </a:moveTo>
                  <a:cubicBezTo>
                    <a:pt x="200" y="0"/>
                    <a:pt x="0" y="200"/>
                    <a:pt x="0" y="445"/>
                  </a:cubicBezTo>
                  <a:cubicBezTo>
                    <a:pt x="0" y="712"/>
                    <a:pt x="219" y="890"/>
                    <a:pt x="447" y="890"/>
                  </a:cubicBezTo>
                  <a:cubicBezTo>
                    <a:pt x="556" y="890"/>
                    <a:pt x="668" y="849"/>
                    <a:pt x="758" y="758"/>
                  </a:cubicBezTo>
                  <a:cubicBezTo>
                    <a:pt x="1038" y="478"/>
                    <a:pt x="840" y="0"/>
                    <a:pt x="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8"/>
            <p:cNvSpPr/>
            <p:nvPr/>
          </p:nvSpPr>
          <p:spPr>
            <a:xfrm>
              <a:off x="4891893" y="1687526"/>
              <a:ext cx="247328" cy="123748"/>
            </a:xfrm>
            <a:custGeom>
              <a:rect b="b" l="l" r="r" t="t"/>
              <a:pathLst>
                <a:path extrusionOk="0" h="4435" w="8864">
                  <a:moveTo>
                    <a:pt x="2586" y="1"/>
                  </a:moveTo>
                  <a:cubicBezTo>
                    <a:pt x="1158" y="1"/>
                    <a:pt x="1" y="1158"/>
                    <a:pt x="1" y="2586"/>
                  </a:cubicBezTo>
                  <a:lnTo>
                    <a:pt x="1" y="4435"/>
                  </a:lnTo>
                  <a:lnTo>
                    <a:pt x="8864" y="4435"/>
                  </a:lnTo>
                  <a:lnTo>
                    <a:pt x="8864" y="2586"/>
                  </a:lnTo>
                  <a:cubicBezTo>
                    <a:pt x="8864" y="1158"/>
                    <a:pt x="7707" y="1"/>
                    <a:pt x="6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8"/>
            <p:cNvSpPr/>
            <p:nvPr/>
          </p:nvSpPr>
          <p:spPr>
            <a:xfrm>
              <a:off x="4891893" y="1692939"/>
              <a:ext cx="44756" cy="118335"/>
            </a:xfrm>
            <a:custGeom>
              <a:rect b="b" l="l" r="r" t="t"/>
              <a:pathLst>
                <a:path extrusionOk="0" h="4241" w="1604">
                  <a:moveTo>
                    <a:pt x="1604" y="0"/>
                  </a:moveTo>
                  <a:cubicBezTo>
                    <a:pt x="633" y="399"/>
                    <a:pt x="1" y="1344"/>
                    <a:pt x="1" y="2392"/>
                  </a:cubicBezTo>
                  <a:lnTo>
                    <a:pt x="1" y="4241"/>
                  </a:lnTo>
                  <a:lnTo>
                    <a:pt x="1604" y="4241"/>
                  </a:lnTo>
                  <a:lnTo>
                    <a:pt x="16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8"/>
            <p:cNvSpPr/>
            <p:nvPr/>
          </p:nvSpPr>
          <p:spPr>
            <a:xfrm>
              <a:off x="5094440" y="1692939"/>
              <a:ext cx="44784" cy="118335"/>
            </a:xfrm>
            <a:custGeom>
              <a:rect b="b" l="l" r="r" t="t"/>
              <a:pathLst>
                <a:path extrusionOk="0" h="4241" w="1605">
                  <a:moveTo>
                    <a:pt x="0" y="0"/>
                  </a:moveTo>
                  <a:lnTo>
                    <a:pt x="0" y="4241"/>
                  </a:lnTo>
                  <a:lnTo>
                    <a:pt x="1605" y="4241"/>
                  </a:lnTo>
                  <a:lnTo>
                    <a:pt x="1605" y="2392"/>
                  </a:lnTo>
                  <a:cubicBezTo>
                    <a:pt x="1605" y="1344"/>
                    <a:pt x="971" y="399"/>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8"/>
            <p:cNvSpPr/>
            <p:nvPr/>
          </p:nvSpPr>
          <p:spPr>
            <a:xfrm>
              <a:off x="4952972" y="1687526"/>
              <a:ext cx="125199" cy="88730"/>
            </a:xfrm>
            <a:custGeom>
              <a:rect b="b" l="l" r="r" t="t"/>
              <a:pathLst>
                <a:path extrusionOk="0" h="3180" w="4487">
                  <a:moveTo>
                    <a:pt x="397" y="1"/>
                  </a:moveTo>
                  <a:cubicBezTo>
                    <a:pt x="265" y="1"/>
                    <a:pt x="131" y="11"/>
                    <a:pt x="1" y="32"/>
                  </a:cubicBezTo>
                  <a:lnTo>
                    <a:pt x="2243" y="3178"/>
                  </a:lnTo>
                  <a:lnTo>
                    <a:pt x="4486" y="32"/>
                  </a:lnTo>
                  <a:cubicBezTo>
                    <a:pt x="4356" y="11"/>
                    <a:pt x="4222" y="1"/>
                    <a:pt x="4090" y="1"/>
                  </a:cubicBezTo>
                  <a:close/>
                  <a:moveTo>
                    <a:pt x="2243" y="3178"/>
                  </a:moveTo>
                  <a:lnTo>
                    <a:pt x="2243" y="3180"/>
                  </a:lnTo>
                  <a:lnTo>
                    <a:pt x="2244" y="3180"/>
                  </a:lnTo>
                  <a:lnTo>
                    <a:pt x="2243" y="3178"/>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8"/>
            <p:cNvSpPr/>
            <p:nvPr/>
          </p:nvSpPr>
          <p:spPr>
            <a:xfrm>
              <a:off x="4999542" y="1687526"/>
              <a:ext cx="32060" cy="30637"/>
            </a:xfrm>
            <a:custGeom>
              <a:rect b="b" l="l" r="r" t="t"/>
              <a:pathLst>
                <a:path extrusionOk="0" h="1098" w="1149">
                  <a:moveTo>
                    <a:pt x="353" y="1"/>
                  </a:moveTo>
                  <a:lnTo>
                    <a:pt x="1" y="482"/>
                  </a:lnTo>
                  <a:lnTo>
                    <a:pt x="353" y="1097"/>
                  </a:lnTo>
                  <a:lnTo>
                    <a:pt x="796" y="1097"/>
                  </a:lnTo>
                  <a:lnTo>
                    <a:pt x="1148" y="482"/>
                  </a:lnTo>
                  <a:lnTo>
                    <a:pt x="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8"/>
            <p:cNvSpPr/>
            <p:nvPr/>
          </p:nvSpPr>
          <p:spPr>
            <a:xfrm>
              <a:off x="5000658" y="1718136"/>
              <a:ext cx="29800" cy="58177"/>
            </a:xfrm>
            <a:custGeom>
              <a:rect b="b" l="l" r="r" t="t"/>
              <a:pathLst>
                <a:path extrusionOk="0" h="2085" w="1068">
                  <a:moveTo>
                    <a:pt x="313" y="0"/>
                  </a:moveTo>
                  <a:lnTo>
                    <a:pt x="1" y="1334"/>
                  </a:lnTo>
                  <a:lnTo>
                    <a:pt x="534" y="2084"/>
                  </a:lnTo>
                  <a:lnTo>
                    <a:pt x="1068" y="1334"/>
                  </a:lnTo>
                  <a:lnTo>
                    <a:pt x="7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8"/>
            <p:cNvSpPr/>
            <p:nvPr/>
          </p:nvSpPr>
          <p:spPr>
            <a:xfrm>
              <a:off x="4976494" y="1592908"/>
              <a:ext cx="78462" cy="20843"/>
            </a:xfrm>
            <a:custGeom>
              <a:rect b="b" l="l" r="r" t="t"/>
              <a:pathLst>
                <a:path extrusionOk="0" h="747" w="2812">
                  <a:moveTo>
                    <a:pt x="2552" y="0"/>
                  </a:moveTo>
                  <a:cubicBezTo>
                    <a:pt x="2503" y="0"/>
                    <a:pt x="2454" y="16"/>
                    <a:pt x="2412" y="49"/>
                  </a:cubicBezTo>
                  <a:cubicBezTo>
                    <a:pt x="2201" y="200"/>
                    <a:pt x="1813" y="295"/>
                    <a:pt x="1400" y="295"/>
                  </a:cubicBezTo>
                  <a:cubicBezTo>
                    <a:pt x="988" y="295"/>
                    <a:pt x="600" y="200"/>
                    <a:pt x="389" y="49"/>
                  </a:cubicBezTo>
                  <a:cubicBezTo>
                    <a:pt x="349" y="21"/>
                    <a:pt x="303" y="7"/>
                    <a:pt x="257" y="7"/>
                  </a:cubicBezTo>
                  <a:cubicBezTo>
                    <a:pt x="186" y="7"/>
                    <a:pt x="117" y="39"/>
                    <a:pt x="73" y="101"/>
                  </a:cubicBezTo>
                  <a:cubicBezTo>
                    <a:pt x="1" y="202"/>
                    <a:pt x="23" y="344"/>
                    <a:pt x="125" y="416"/>
                  </a:cubicBezTo>
                  <a:cubicBezTo>
                    <a:pt x="415" y="622"/>
                    <a:pt x="891" y="746"/>
                    <a:pt x="1400" y="746"/>
                  </a:cubicBezTo>
                  <a:cubicBezTo>
                    <a:pt x="1910" y="746"/>
                    <a:pt x="2385" y="622"/>
                    <a:pt x="2674" y="416"/>
                  </a:cubicBezTo>
                  <a:cubicBezTo>
                    <a:pt x="2782" y="347"/>
                    <a:pt x="2811" y="200"/>
                    <a:pt x="2735" y="94"/>
                  </a:cubicBezTo>
                  <a:cubicBezTo>
                    <a:pt x="2692" y="33"/>
                    <a:pt x="2623" y="0"/>
                    <a:pt x="2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8"/>
            <p:cNvSpPr/>
            <p:nvPr/>
          </p:nvSpPr>
          <p:spPr>
            <a:xfrm>
              <a:off x="4922168" y="1420803"/>
              <a:ext cx="186807" cy="84796"/>
            </a:xfrm>
            <a:custGeom>
              <a:rect b="b" l="l" r="r" t="t"/>
              <a:pathLst>
                <a:path extrusionOk="0" h="3039" w="6695">
                  <a:moveTo>
                    <a:pt x="3347" y="0"/>
                  </a:moveTo>
                  <a:cubicBezTo>
                    <a:pt x="1742" y="0"/>
                    <a:pt x="353" y="1112"/>
                    <a:pt x="1" y="2678"/>
                  </a:cubicBezTo>
                  <a:cubicBezTo>
                    <a:pt x="238" y="2406"/>
                    <a:pt x="560" y="2278"/>
                    <a:pt x="878" y="2278"/>
                  </a:cubicBezTo>
                  <a:cubicBezTo>
                    <a:pt x="1339" y="2278"/>
                    <a:pt x="1792" y="2547"/>
                    <a:pt x="1975" y="3039"/>
                  </a:cubicBezTo>
                  <a:cubicBezTo>
                    <a:pt x="1982" y="2664"/>
                    <a:pt x="2288" y="2364"/>
                    <a:pt x="2661" y="2364"/>
                  </a:cubicBezTo>
                  <a:cubicBezTo>
                    <a:pt x="3036" y="2364"/>
                    <a:pt x="3340" y="2664"/>
                    <a:pt x="3347" y="3039"/>
                  </a:cubicBezTo>
                  <a:cubicBezTo>
                    <a:pt x="3353" y="2664"/>
                    <a:pt x="3659" y="2364"/>
                    <a:pt x="4032" y="2364"/>
                  </a:cubicBezTo>
                  <a:cubicBezTo>
                    <a:pt x="4407" y="2364"/>
                    <a:pt x="4711" y="2664"/>
                    <a:pt x="4718" y="3039"/>
                  </a:cubicBezTo>
                  <a:cubicBezTo>
                    <a:pt x="4718" y="2659"/>
                    <a:pt x="5025" y="2351"/>
                    <a:pt x="5405" y="2351"/>
                  </a:cubicBezTo>
                  <a:cubicBezTo>
                    <a:pt x="5783" y="2351"/>
                    <a:pt x="6091" y="2659"/>
                    <a:pt x="6091" y="3039"/>
                  </a:cubicBezTo>
                  <a:cubicBezTo>
                    <a:pt x="6342" y="3039"/>
                    <a:pt x="6573" y="2900"/>
                    <a:pt x="6694" y="2678"/>
                  </a:cubicBezTo>
                  <a:cubicBezTo>
                    <a:pt x="6342" y="1112"/>
                    <a:pt x="4953" y="0"/>
                    <a:pt x="3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8"/>
            <p:cNvSpPr/>
            <p:nvPr/>
          </p:nvSpPr>
          <p:spPr>
            <a:xfrm>
              <a:off x="4919880" y="1478729"/>
              <a:ext cx="7757" cy="37529"/>
            </a:xfrm>
            <a:custGeom>
              <a:rect b="b" l="l" r="r" t="t"/>
              <a:pathLst>
                <a:path extrusionOk="0" h="1345" w="278">
                  <a:moveTo>
                    <a:pt x="0" y="1344"/>
                  </a:moveTo>
                  <a:cubicBezTo>
                    <a:pt x="0" y="882"/>
                    <a:pt x="95" y="425"/>
                    <a:pt x="277" y="0"/>
                  </a:cubicBezTo>
                  <a:cubicBezTo>
                    <a:pt x="95" y="425"/>
                    <a:pt x="0" y="882"/>
                    <a:pt x="0" y="1344"/>
                  </a:cubicBezTo>
                  <a:close/>
                </a:path>
              </a:pathLst>
            </a:custGeom>
            <a:solidFill>
              <a:srgbClr val="F1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8"/>
            <p:cNvSpPr/>
            <p:nvPr/>
          </p:nvSpPr>
          <p:spPr>
            <a:xfrm>
              <a:off x="4989134" y="1658089"/>
              <a:ext cx="26424" cy="3711"/>
            </a:xfrm>
            <a:custGeom>
              <a:rect b="b" l="l" r="r" t="t"/>
              <a:pathLst>
                <a:path extrusionOk="0" h="133" w="947">
                  <a:moveTo>
                    <a:pt x="947" y="132"/>
                  </a:moveTo>
                  <a:cubicBezTo>
                    <a:pt x="626" y="132"/>
                    <a:pt x="308" y="89"/>
                    <a:pt x="0" y="0"/>
                  </a:cubicBezTo>
                  <a:lnTo>
                    <a:pt x="0" y="0"/>
                  </a:lnTo>
                  <a:cubicBezTo>
                    <a:pt x="308" y="89"/>
                    <a:pt x="626" y="132"/>
                    <a:pt x="947" y="132"/>
                  </a:cubicBezTo>
                  <a:lnTo>
                    <a:pt x="947" y="132"/>
                  </a:lnTo>
                  <a:close/>
                </a:path>
              </a:pathLst>
            </a:custGeom>
            <a:solidFill>
              <a:srgbClr val="CDA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8"/>
            <p:cNvSpPr/>
            <p:nvPr/>
          </p:nvSpPr>
          <p:spPr>
            <a:xfrm>
              <a:off x="4919824" y="1478729"/>
              <a:ext cx="104523" cy="183068"/>
            </a:xfrm>
            <a:custGeom>
              <a:rect b="b" l="l" r="r" t="t"/>
              <a:pathLst>
                <a:path extrusionOk="0" h="6561" w="3746">
                  <a:moveTo>
                    <a:pt x="279" y="0"/>
                  </a:moveTo>
                  <a:lnTo>
                    <a:pt x="279" y="0"/>
                  </a:lnTo>
                  <a:cubicBezTo>
                    <a:pt x="196" y="195"/>
                    <a:pt x="130" y="396"/>
                    <a:pt x="85" y="602"/>
                  </a:cubicBezTo>
                  <a:cubicBezTo>
                    <a:pt x="85" y="602"/>
                    <a:pt x="85" y="602"/>
                    <a:pt x="85" y="602"/>
                  </a:cubicBezTo>
                  <a:lnTo>
                    <a:pt x="85" y="602"/>
                  </a:lnTo>
                  <a:cubicBezTo>
                    <a:pt x="131" y="397"/>
                    <a:pt x="196" y="195"/>
                    <a:pt x="279" y="0"/>
                  </a:cubicBezTo>
                  <a:close/>
                  <a:moveTo>
                    <a:pt x="85" y="602"/>
                  </a:moveTo>
                  <a:cubicBezTo>
                    <a:pt x="30" y="845"/>
                    <a:pt x="2" y="1094"/>
                    <a:pt x="2" y="1344"/>
                  </a:cubicBezTo>
                  <a:lnTo>
                    <a:pt x="2" y="3132"/>
                  </a:lnTo>
                  <a:cubicBezTo>
                    <a:pt x="1" y="5025"/>
                    <a:pt x="1535" y="6560"/>
                    <a:pt x="3428" y="6560"/>
                  </a:cubicBezTo>
                  <a:cubicBezTo>
                    <a:pt x="3429" y="6560"/>
                    <a:pt x="3430" y="6560"/>
                    <a:pt x="3431" y="6560"/>
                  </a:cubicBezTo>
                  <a:lnTo>
                    <a:pt x="3434" y="6560"/>
                  </a:lnTo>
                  <a:cubicBezTo>
                    <a:pt x="3538" y="6560"/>
                    <a:pt x="3643" y="6555"/>
                    <a:pt x="3746" y="6546"/>
                  </a:cubicBezTo>
                  <a:cubicBezTo>
                    <a:pt x="1982" y="6383"/>
                    <a:pt x="633" y="4902"/>
                    <a:pt x="633" y="3132"/>
                  </a:cubicBezTo>
                  <a:lnTo>
                    <a:pt x="633" y="1352"/>
                  </a:lnTo>
                  <a:cubicBezTo>
                    <a:pt x="633" y="1222"/>
                    <a:pt x="640" y="1091"/>
                    <a:pt x="656" y="961"/>
                  </a:cubicBezTo>
                  <a:cubicBezTo>
                    <a:pt x="415" y="950"/>
                    <a:pt x="199" y="815"/>
                    <a:pt x="85" y="602"/>
                  </a:cubicBezTo>
                  <a:close/>
                </a:path>
              </a:pathLst>
            </a:custGeom>
            <a:solidFill>
              <a:srgbClr val="ECC3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8"/>
            <p:cNvSpPr/>
            <p:nvPr/>
          </p:nvSpPr>
          <p:spPr>
            <a:xfrm>
              <a:off x="4922168" y="1478729"/>
              <a:ext cx="23075" cy="26814"/>
            </a:xfrm>
            <a:custGeom>
              <a:rect b="b" l="l" r="r" t="t"/>
              <a:pathLst>
                <a:path extrusionOk="0" h="961" w="827">
                  <a:moveTo>
                    <a:pt x="195" y="0"/>
                  </a:moveTo>
                  <a:cubicBezTo>
                    <a:pt x="112" y="195"/>
                    <a:pt x="47" y="396"/>
                    <a:pt x="1" y="602"/>
                  </a:cubicBezTo>
                  <a:cubicBezTo>
                    <a:pt x="115" y="815"/>
                    <a:pt x="332" y="950"/>
                    <a:pt x="572" y="961"/>
                  </a:cubicBezTo>
                  <a:cubicBezTo>
                    <a:pt x="609" y="629"/>
                    <a:pt x="696" y="306"/>
                    <a:pt x="826" y="0"/>
                  </a:cubicBezTo>
                  <a:close/>
                </a:path>
              </a:pathLst>
            </a:custGeom>
            <a:solidFill>
              <a:srgbClr val="32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8"/>
            <p:cNvSpPr/>
            <p:nvPr/>
          </p:nvSpPr>
          <p:spPr>
            <a:xfrm>
              <a:off x="4922168" y="1420803"/>
              <a:ext cx="102179" cy="84712"/>
            </a:xfrm>
            <a:custGeom>
              <a:rect b="b" l="l" r="r" t="t"/>
              <a:pathLst>
                <a:path extrusionOk="0" h="3036" w="3662">
                  <a:moveTo>
                    <a:pt x="3347" y="0"/>
                  </a:moveTo>
                  <a:cubicBezTo>
                    <a:pt x="1742" y="0"/>
                    <a:pt x="353" y="1112"/>
                    <a:pt x="1" y="2678"/>
                  </a:cubicBezTo>
                  <a:cubicBezTo>
                    <a:pt x="116" y="2892"/>
                    <a:pt x="314" y="3035"/>
                    <a:pt x="575" y="3035"/>
                  </a:cubicBezTo>
                  <a:lnTo>
                    <a:pt x="631" y="2678"/>
                  </a:lnTo>
                  <a:cubicBezTo>
                    <a:pt x="958" y="1228"/>
                    <a:pt x="2181" y="151"/>
                    <a:pt x="3662" y="14"/>
                  </a:cubicBezTo>
                  <a:cubicBezTo>
                    <a:pt x="3559" y="5"/>
                    <a:pt x="3453" y="0"/>
                    <a:pt x="3347" y="0"/>
                  </a:cubicBezTo>
                  <a:close/>
                </a:path>
              </a:pathLst>
            </a:custGeom>
            <a:solidFill>
              <a:srgbClr val="2527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1" name="Google Shape;2871;p78"/>
          <p:cNvGrpSpPr/>
          <p:nvPr/>
        </p:nvGrpSpPr>
        <p:grpSpPr>
          <a:xfrm>
            <a:off x="5816999" y="2982882"/>
            <a:ext cx="831871" cy="1313271"/>
            <a:chOff x="4024281" y="1420803"/>
            <a:chExt cx="247330" cy="390471"/>
          </a:xfrm>
        </p:grpSpPr>
        <p:sp>
          <p:nvSpPr>
            <p:cNvPr id="2872" name="Google Shape;2872;p78"/>
            <p:cNvSpPr/>
            <p:nvPr/>
          </p:nvSpPr>
          <p:spPr>
            <a:xfrm>
              <a:off x="4052268" y="1551109"/>
              <a:ext cx="191355" cy="167052"/>
            </a:xfrm>
            <a:custGeom>
              <a:rect b="b" l="l" r="r" t="t"/>
              <a:pathLst>
                <a:path extrusionOk="0" h="5987" w="6858">
                  <a:moveTo>
                    <a:pt x="0" y="1"/>
                  </a:moveTo>
                  <a:lnTo>
                    <a:pt x="0" y="5986"/>
                  </a:lnTo>
                  <a:lnTo>
                    <a:pt x="6858" y="5986"/>
                  </a:lnTo>
                  <a:lnTo>
                    <a:pt x="6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8"/>
            <p:cNvSpPr/>
            <p:nvPr/>
          </p:nvSpPr>
          <p:spPr>
            <a:xfrm>
              <a:off x="4024281" y="1533642"/>
              <a:ext cx="44811" cy="61413"/>
            </a:xfrm>
            <a:custGeom>
              <a:rect b="b" l="l" r="r" t="t"/>
              <a:pathLst>
                <a:path extrusionOk="0" h="2201" w="1606">
                  <a:moveTo>
                    <a:pt x="1100" y="0"/>
                  </a:moveTo>
                  <a:cubicBezTo>
                    <a:pt x="493" y="0"/>
                    <a:pt x="1" y="493"/>
                    <a:pt x="1" y="1100"/>
                  </a:cubicBezTo>
                  <a:cubicBezTo>
                    <a:pt x="1" y="1708"/>
                    <a:pt x="493" y="2201"/>
                    <a:pt x="1100" y="2201"/>
                  </a:cubicBezTo>
                  <a:lnTo>
                    <a:pt x="1605" y="2201"/>
                  </a:lnTo>
                  <a:lnTo>
                    <a:pt x="1605" y="0"/>
                  </a:ln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8"/>
            <p:cNvSpPr/>
            <p:nvPr/>
          </p:nvSpPr>
          <p:spPr>
            <a:xfrm>
              <a:off x="4226856" y="1533642"/>
              <a:ext cx="44756" cy="61413"/>
            </a:xfrm>
            <a:custGeom>
              <a:rect b="b" l="l" r="r" t="t"/>
              <a:pathLst>
                <a:path extrusionOk="0" h="2201" w="1604">
                  <a:moveTo>
                    <a:pt x="1" y="0"/>
                  </a:moveTo>
                  <a:lnTo>
                    <a:pt x="1" y="2201"/>
                  </a:lnTo>
                  <a:lnTo>
                    <a:pt x="504" y="2201"/>
                  </a:lnTo>
                  <a:cubicBezTo>
                    <a:pt x="1111" y="2199"/>
                    <a:pt x="1604" y="1708"/>
                    <a:pt x="1604" y="1100"/>
                  </a:cubicBezTo>
                  <a:cubicBezTo>
                    <a:pt x="1604" y="493"/>
                    <a:pt x="1111" y="0"/>
                    <a:pt x="504" y="0"/>
                  </a:cubicBez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8"/>
            <p:cNvSpPr/>
            <p:nvPr/>
          </p:nvSpPr>
          <p:spPr>
            <a:xfrm>
              <a:off x="4121495" y="1635990"/>
              <a:ext cx="52903" cy="59962"/>
            </a:xfrm>
            <a:custGeom>
              <a:rect b="b" l="l" r="r" t="t"/>
              <a:pathLst>
                <a:path extrusionOk="0" h="2149" w="1896">
                  <a:moveTo>
                    <a:pt x="1" y="0"/>
                  </a:moveTo>
                  <a:lnTo>
                    <a:pt x="1" y="2149"/>
                  </a:lnTo>
                  <a:lnTo>
                    <a:pt x="1895" y="2149"/>
                  </a:lnTo>
                  <a:lnTo>
                    <a:pt x="1895" y="0"/>
                  </a:ln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8"/>
            <p:cNvSpPr/>
            <p:nvPr/>
          </p:nvSpPr>
          <p:spPr>
            <a:xfrm>
              <a:off x="4174371" y="1658089"/>
              <a:ext cx="28" cy="17355"/>
            </a:xfrm>
            <a:custGeom>
              <a:rect b="b" l="l" r="r" t="t"/>
              <a:pathLst>
                <a:path extrusionOk="0" h="622" w="1">
                  <a:moveTo>
                    <a:pt x="0" y="621"/>
                  </a:moveTo>
                  <a:lnTo>
                    <a:pt x="0" y="0"/>
                  </a:lnTo>
                  <a:lnTo>
                    <a:pt x="0" y="0"/>
                  </a:lnTo>
                  <a:lnTo>
                    <a:pt x="0" y="621"/>
                  </a:lnTo>
                  <a:lnTo>
                    <a:pt x="0" y="621"/>
                  </a:lnTo>
                  <a:close/>
                </a:path>
              </a:pathLst>
            </a:custGeom>
            <a:solidFill>
              <a:srgbClr val="282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8"/>
            <p:cNvSpPr/>
            <p:nvPr/>
          </p:nvSpPr>
          <p:spPr>
            <a:xfrm>
              <a:off x="4121495" y="1658089"/>
              <a:ext cx="52931" cy="20508"/>
            </a:xfrm>
            <a:custGeom>
              <a:rect b="b" l="l" r="r" t="t"/>
              <a:pathLst>
                <a:path extrusionOk="0" h="735" w="1897">
                  <a:moveTo>
                    <a:pt x="1" y="0"/>
                  </a:moveTo>
                  <a:lnTo>
                    <a:pt x="1" y="621"/>
                  </a:lnTo>
                  <a:cubicBezTo>
                    <a:pt x="312" y="695"/>
                    <a:pt x="629" y="734"/>
                    <a:pt x="949" y="734"/>
                  </a:cubicBezTo>
                  <a:cubicBezTo>
                    <a:pt x="1268" y="734"/>
                    <a:pt x="1586" y="695"/>
                    <a:pt x="1897" y="621"/>
                  </a:cubicBezTo>
                  <a:lnTo>
                    <a:pt x="1897" y="0"/>
                  </a:lnTo>
                  <a:cubicBezTo>
                    <a:pt x="1589" y="87"/>
                    <a:pt x="1271" y="132"/>
                    <a:pt x="951" y="132"/>
                  </a:cubicBezTo>
                  <a:lnTo>
                    <a:pt x="949" y="132"/>
                  </a:lnTo>
                  <a:cubicBezTo>
                    <a:pt x="627" y="132"/>
                    <a:pt x="308" y="89"/>
                    <a:pt x="1" y="0"/>
                  </a:cubicBezTo>
                  <a:close/>
                </a:path>
              </a:pathLst>
            </a:custGeom>
            <a:solidFill>
              <a:srgbClr val="DCB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8"/>
            <p:cNvSpPr/>
            <p:nvPr/>
          </p:nvSpPr>
          <p:spPr>
            <a:xfrm>
              <a:off x="4052268" y="1460034"/>
              <a:ext cx="191355" cy="201038"/>
            </a:xfrm>
            <a:custGeom>
              <a:rect b="b" l="l" r="r" t="t"/>
              <a:pathLst>
                <a:path extrusionOk="0" h="7205" w="6858">
                  <a:moveTo>
                    <a:pt x="3430" y="1"/>
                  </a:moveTo>
                  <a:cubicBezTo>
                    <a:pt x="1714" y="1"/>
                    <a:pt x="0" y="1077"/>
                    <a:pt x="0" y="2022"/>
                  </a:cubicBezTo>
                  <a:lnTo>
                    <a:pt x="0" y="3800"/>
                  </a:lnTo>
                  <a:cubicBezTo>
                    <a:pt x="15" y="5685"/>
                    <a:pt x="1545" y="7204"/>
                    <a:pt x="3430" y="7204"/>
                  </a:cubicBezTo>
                  <a:cubicBezTo>
                    <a:pt x="5313" y="7204"/>
                    <a:pt x="6844" y="5685"/>
                    <a:pt x="6858" y="3800"/>
                  </a:cubicBezTo>
                  <a:lnTo>
                    <a:pt x="6858" y="2022"/>
                  </a:lnTo>
                  <a:cubicBezTo>
                    <a:pt x="6858" y="1076"/>
                    <a:pt x="5144" y="1"/>
                    <a:pt x="3430" y="1"/>
                  </a:cubicBezTo>
                  <a:close/>
                </a:path>
              </a:pathLst>
            </a:custGeom>
            <a:solidFill>
              <a:srgbClr val="FCD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8"/>
            <p:cNvSpPr/>
            <p:nvPr/>
          </p:nvSpPr>
          <p:spPr>
            <a:xfrm>
              <a:off x="4056705" y="1595028"/>
              <a:ext cx="64818" cy="63088"/>
            </a:xfrm>
            <a:custGeom>
              <a:rect b="b" l="l" r="r" t="t"/>
              <a:pathLst>
                <a:path extrusionOk="0" h="2261" w="2323">
                  <a:moveTo>
                    <a:pt x="2323" y="2260"/>
                  </a:moveTo>
                  <a:cubicBezTo>
                    <a:pt x="1221" y="1942"/>
                    <a:pt x="350" y="1093"/>
                    <a:pt x="1" y="1"/>
                  </a:cubicBezTo>
                  <a:lnTo>
                    <a:pt x="1" y="1"/>
                  </a:lnTo>
                  <a:cubicBezTo>
                    <a:pt x="350" y="1093"/>
                    <a:pt x="1221" y="1942"/>
                    <a:pt x="2323" y="2260"/>
                  </a:cubicBezTo>
                  <a:lnTo>
                    <a:pt x="2323" y="2260"/>
                  </a:lnTo>
                  <a:close/>
                </a:path>
              </a:pathLst>
            </a:custGeom>
            <a:solidFill>
              <a:srgbClr val="2729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8"/>
            <p:cNvSpPr/>
            <p:nvPr/>
          </p:nvSpPr>
          <p:spPr>
            <a:xfrm>
              <a:off x="4052268" y="1566121"/>
              <a:ext cx="4464" cy="28935"/>
            </a:xfrm>
            <a:custGeom>
              <a:rect b="b" l="l" r="r" t="t"/>
              <a:pathLst>
                <a:path extrusionOk="0" h="1037" w="160">
                  <a:moveTo>
                    <a:pt x="160" y="1037"/>
                  </a:moveTo>
                  <a:lnTo>
                    <a:pt x="160" y="1037"/>
                  </a:lnTo>
                  <a:cubicBezTo>
                    <a:pt x="53" y="702"/>
                    <a:pt x="0" y="353"/>
                    <a:pt x="0" y="0"/>
                  </a:cubicBezTo>
                  <a:lnTo>
                    <a:pt x="0" y="0"/>
                  </a:lnTo>
                  <a:cubicBezTo>
                    <a:pt x="0" y="353"/>
                    <a:pt x="53" y="702"/>
                    <a:pt x="160" y="1037"/>
                  </a:cubicBezTo>
                  <a:close/>
                </a:path>
              </a:pathLst>
            </a:custGeom>
            <a:solidFill>
              <a:srgbClr val="E4B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8"/>
            <p:cNvSpPr/>
            <p:nvPr/>
          </p:nvSpPr>
          <p:spPr>
            <a:xfrm>
              <a:off x="4121495" y="1658089"/>
              <a:ext cx="28" cy="28"/>
            </a:xfrm>
            <a:custGeom>
              <a:rect b="b" l="l" r="r" t="t"/>
              <a:pathLst>
                <a:path extrusionOk="0" h="1" w="1">
                  <a:moveTo>
                    <a:pt x="1" y="0"/>
                  </a:moveTo>
                  <a:lnTo>
                    <a:pt x="1" y="0"/>
                  </a:lnTo>
                  <a:lnTo>
                    <a:pt x="1" y="0"/>
                  </a:lnTo>
                  <a:lnTo>
                    <a:pt x="1" y="0"/>
                  </a:lnTo>
                  <a:lnTo>
                    <a:pt x="1" y="0"/>
                  </a:lnTo>
                  <a:close/>
                </a:path>
              </a:pathLst>
            </a:custGeom>
            <a:solidFill>
              <a:srgbClr val="E4B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8"/>
            <p:cNvSpPr/>
            <p:nvPr/>
          </p:nvSpPr>
          <p:spPr>
            <a:xfrm>
              <a:off x="4121495" y="1658089"/>
              <a:ext cx="26479" cy="3711"/>
            </a:xfrm>
            <a:custGeom>
              <a:rect b="b" l="l" r="r" t="t"/>
              <a:pathLst>
                <a:path extrusionOk="0" h="133" w="949">
                  <a:moveTo>
                    <a:pt x="949" y="132"/>
                  </a:moveTo>
                  <a:cubicBezTo>
                    <a:pt x="627" y="132"/>
                    <a:pt x="308" y="89"/>
                    <a:pt x="1" y="0"/>
                  </a:cubicBezTo>
                  <a:lnTo>
                    <a:pt x="1" y="0"/>
                  </a:lnTo>
                  <a:cubicBezTo>
                    <a:pt x="308" y="89"/>
                    <a:pt x="627" y="132"/>
                    <a:pt x="949" y="132"/>
                  </a:cubicBezTo>
                  <a:lnTo>
                    <a:pt x="949" y="132"/>
                  </a:lnTo>
                  <a:close/>
                  <a:moveTo>
                    <a:pt x="949" y="132"/>
                  </a:moveTo>
                  <a:lnTo>
                    <a:pt x="949" y="132"/>
                  </a:lnTo>
                  <a:close/>
                </a:path>
              </a:pathLst>
            </a:custGeom>
            <a:solidFill>
              <a:srgbClr val="CDA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8"/>
            <p:cNvSpPr/>
            <p:nvPr/>
          </p:nvSpPr>
          <p:spPr>
            <a:xfrm>
              <a:off x="4052212" y="1460034"/>
              <a:ext cx="104579" cy="201763"/>
            </a:xfrm>
            <a:custGeom>
              <a:rect b="b" l="l" r="r" t="t"/>
              <a:pathLst>
                <a:path extrusionOk="0" h="7231" w="3748">
                  <a:moveTo>
                    <a:pt x="3432" y="1"/>
                  </a:moveTo>
                  <a:cubicBezTo>
                    <a:pt x="1716" y="1"/>
                    <a:pt x="2" y="1076"/>
                    <a:pt x="2" y="2022"/>
                  </a:cubicBezTo>
                  <a:lnTo>
                    <a:pt x="2" y="3802"/>
                  </a:lnTo>
                  <a:cubicBezTo>
                    <a:pt x="1" y="5331"/>
                    <a:pt x="1013" y="6677"/>
                    <a:pt x="2484" y="7098"/>
                  </a:cubicBezTo>
                  <a:cubicBezTo>
                    <a:pt x="2791" y="7187"/>
                    <a:pt x="3110" y="7230"/>
                    <a:pt x="3432" y="7230"/>
                  </a:cubicBezTo>
                  <a:lnTo>
                    <a:pt x="3434" y="7230"/>
                  </a:lnTo>
                  <a:cubicBezTo>
                    <a:pt x="3540" y="7230"/>
                    <a:pt x="3644" y="7225"/>
                    <a:pt x="3747" y="7216"/>
                  </a:cubicBezTo>
                  <a:cubicBezTo>
                    <a:pt x="1983" y="7052"/>
                    <a:pt x="635" y="5572"/>
                    <a:pt x="635" y="3800"/>
                  </a:cubicBezTo>
                  <a:lnTo>
                    <a:pt x="635" y="2022"/>
                  </a:lnTo>
                  <a:cubicBezTo>
                    <a:pt x="635" y="1134"/>
                    <a:pt x="2144" y="133"/>
                    <a:pt x="3747" y="12"/>
                  </a:cubicBezTo>
                  <a:cubicBezTo>
                    <a:pt x="3643" y="5"/>
                    <a:pt x="3537" y="1"/>
                    <a:pt x="3432" y="1"/>
                  </a:cubicBezTo>
                  <a:close/>
                </a:path>
              </a:pathLst>
            </a:custGeom>
            <a:solidFill>
              <a:srgbClr val="ECC3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8"/>
            <p:cNvSpPr/>
            <p:nvPr/>
          </p:nvSpPr>
          <p:spPr>
            <a:xfrm>
              <a:off x="4052268" y="1420803"/>
              <a:ext cx="191355" cy="112866"/>
            </a:xfrm>
            <a:custGeom>
              <a:rect b="b" l="l" r="r" t="t"/>
              <a:pathLst>
                <a:path extrusionOk="0" h="4045" w="6858">
                  <a:moveTo>
                    <a:pt x="3430" y="0"/>
                  </a:moveTo>
                  <a:cubicBezTo>
                    <a:pt x="1536" y="0"/>
                    <a:pt x="0" y="1535"/>
                    <a:pt x="0" y="3428"/>
                  </a:cubicBezTo>
                  <a:lnTo>
                    <a:pt x="0" y="4044"/>
                  </a:lnTo>
                  <a:cubicBezTo>
                    <a:pt x="2796" y="3546"/>
                    <a:pt x="3430" y="1727"/>
                    <a:pt x="3430" y="1727"/>
                  </a:cubicBezTo>
                  <a:cubicBezTo>
                    <a:pt x="3430" y="1727"/>
                    <a:pt x="4062" y="3546"/>
                    <a:pt x="6858" y="4044"/>
                  </a:cubicBezTo>
                  <a:lnTo>
                    <a:pt x="6858" y="3428"/>
                  </a:lnTo>
                  <a:cubicBezTo>
                    <a:pt x="6858" y="1535"/>
                    <a:pt x="5323" y="0"/>
                    <a:pt x="3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8"/>
            <p:cNvSpPr/>
            <p:nvPr/>
          </p:nvSpPr>
          <p:spPr>
            <a:xfrm>
              <a:off x="4052268" y="1420803"/>
              <a:ext cx="104523" cy="112866"/>
            </a:xfrm>
            <a:custGeom>
              <a:rect b="b" l="l" r="r" t="t"/>
              <a:pathLst>
                <a:path extrusionOk="0" h="4045" w="3746">
                  <a:moveTo>
                    <a:pt x="3430" y="0"/>
                  </a:moveTo>
                  <a:cubicBezTo>
                    <a:pt x="1536" y="0"/>
                    <a:pt x="0" y="1534"/>
                    <a:pt x="0" y="3428"/>
                  </a:cubicBezTo>
                  <a:lnTo>
                    <a:pt x="0" y="4044"/>
                  </a:lnTo>
                  <a:cubicBezTo>
                    <a:pt x="226" y="4004"/>
                    <a:pt x="435" y="3956"/>
                    <a:pt x="633" y="3900"/>
                  </a:cubicBezTo>
                  <a:lnTo>
                    <a:pt x="633" y="3428"/>
                  </a:lnTo>
                  <a:cubicBezTo>
                    <a:pt x="633" y="1656"/>
                    <a:pt x="1981" y="177"/>
                    <a:pt x="3745" y="14"/>
                  </a:cubicBezTo>
                  <a:cubicBezTo>
                    <a:pt x="3641" y="5"/>
                    <a:pt x="3536" y="0"/>
                    <a:pt x="3430" y="0"/>
                  </a:cubicBezTo>
                  <a:close/>
                </a:path>
              </a:pathLst>
            </a:custGeom>
            <a:solidFill>
              <a:srgbClr val="2527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8"/>
            <p:cNvSpPr/>
            <p:nvPr/>
          </p:nvSpPr>
          <p:spPr>
            <a:xfrm>
              <a:off x="4090690" y="1538720"/>
              <a:ext cx="28963" cy="24833"/>
            </a:xfrm>
            <a:custGeom>
              <a:rect b="b" l="l" r="r" t="t"/>
              <a:pathLst>
                <a:path extrusionOk="0" h="890" w="1038">
                  <a:moveTo>
                    <a:pt x="445" y="0"/>
                  </a:moveTo>
                  <a:cubicBezTo>
                    <a:pt x="199" y="0"/>
                    <a:pt x="1" y="200"/>
                    <a:pt x="1" y="445"/>
                  </a:cubicBezTo>
                  <a:cubicBezTo>
                    <a:pt x="1" y="712"/>
                    <a:pt x="220" y="890"/>
                    <a:pt x="448" y="890"/>
                  </a:cubicBezTo>
                  <a:cubicBezTo>
                    <a:pt x="557" y="890"/>
                    <a:pt x="668" y="849"/>
                    <a:pt x="759" y="758"/>
                  </a:cubicBezTo>
                  <a:cubicBezTo>
                    <a:pt x="1037" y="478"/>
                    <a:pt x="839" y="0"/>
                    <a:pt x="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8"/>
            <p:cNvSpPr/>
            <p:nvPr/>
          </p:nvSpPr>
          <p:spPr>
            <a:xfrm>
              <a:off x="4180426" y="1538720"/>
              <a:ext cx="28935" cy="24833"/>
            </a:xfrm>
            <a:custGeom>
              <a:rect b="b" l="l" r="r" t="t"/>
              <a:pathLst>
                <a:path extrusionOk="0" h="890" w="1037">
                  <a:moveTo>
                    <a:pt x="445" y="0"/>
                  </a:moveTo>
                  <a:cubicBezTo>
                    <a:pt x="199" y="0"/>
                    <a:pt x="1" y="200"/>
                    <a:pt x="1" y="445"/>
                  </a:cubicBezTo>
                  <a:cubicBezTo>
                    <a:pt x="1" y="712"/>
                    <a:pt x="219" y="890"/>
                    <a:pt x="447" y="890"/>
                  </a:cubicBezTo>
                  <a:cubicBezTo>
                    <a:pt x="556" y="890"/>
                    <a:pt x="667" y="849"/>
                    <a:pt x="757" y="758"/>
                  </a:cubicBezTo>
                  <a:cubicBezTo>
                    <a:pt x="1037" y="478"/>
                    <a:pt x="839" y="0"/>
                    <a:pt x="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8"/>
            <p:cNvSpPr/>
            <p:nvPr/>
          </p:nvSpPr>
          <p:spPr>
            <a:xfrm>
              <a:off x="4024281" y="1687526"/>
              <a:ext cx="247328" cy="123748"/>
            </a:xfrm>
            <a:custGeom>
              <a:rect b="b" l="l" r="r" t="t"/>
              <a:pathLst>
                <a:path extrusionOk="0" h="4435" w="8864">
                  <a:moveTo>
                    <a:pt x="2585" y="1"/>
                  </a:moveTo>
                  <a:cubicBezTo>
                    <a:pt x="1158" y="1"/>
                    <a:pt x="1" y="1158"/>
                    <a:pt x="1" y="2586"/>
                  </a:cubicBezTo>
                  <a:lnTo>
                    <a:pt x="1" y="4435"/>
                  </a:lnTo>
                  <a:lnTo>
                    <a:pt x="8864" y="4435"/>
                  </a:lnTo>
                  <a:lnTo>
                    <a:pt x="8864" y="2586"/>
                  </a:lnTo>
                  <a:cubicBezTo>
                    <a:pt x="8864" y="1158"/>
                    <a:pt x="7707" y="1"/>
                    <a:pt x="6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8"/>
            <p:cNvSpPr/>
            <p:nvPr/>
          </p:nvSpPr>
          <p:spPr>
            <a:xfrm>
              <a:off x="4024281" y="1692939"/>
              <a:ext cx="44811" cy="118335"/>
            </a:xfrm>
            <a:custGeom>
              <a:rect b="b" l="l" r="r" t="t"/>
              <a:pathLst>
                <a:path extrusionOk="0" h="4241" w="1606">
                  <a:moveTo>
                    <a:pt x="1605" y="0"/>
                  </a:moveTo>
                  <a:cubicBezTo>
                    <a:pt x="635" y="399"/>
                    <a:pt x="1" y="1344"/>
                    <a:pt x="1" y="2392"/>
                  </a:cubicBezTo>
                  <a:lnTo>
                    <a:pt x="1" y="4241"/>
                  </a:lnTo>
                  <a:lnTo>
                    <a:pt x="1605" y="4241"/>
                  </a:lnTo>
                  <a:lnTo>
                    <a:pt x="16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8"/>
            <p:cNvSpPr/>
            <p:nvPr/>
          </p:nvSpPr>
          <p:spPr>
            <a:xfrm>
              <a:off x="4226856" y="1692939"/>
              <a:ext cx="44756" cy="118335"/>
            </a:xfrm>
            <a:custGeom>
              <a:rect b="b" l="l" r="r" t="t"/>
              <a:pathLst>
                <a:path extrusionOk="0" h="4241" w="1604">
                  <a:moveTo>
                    <a:pt x="1" y="0"/>
                  </a:moveTo>
                  <a:lnTo>
                    <a:pt x="1" y="4241"/>
                  </a:lnTo>
                  <a:lnTo>
                    <a:pt x="1604" y="4241"/>
                  </a:lnTo>
                  <a:lnTo>
                    <a:pt x="1604" y="2392"/>
                  </a:lnTo>
                  <a:cubicBezTo>
                    <a:pt x="1604" y="1344"/>
                    <a:pt x="970" y="399"/>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8"/>
            <p:cNvSpPr/>
            <p:nvPr/>
          </p:nvSpPr>
          <p:spPr>
            <a:xfrm>
              <a:off x="4085361" y="1687526"/>
              <a:ext cx="125226" cy="88730"/>
            </a:xfrm>
            <a:custGeom>
              <a:rect b="b" l="l" r="r" t="t"/>
              <a:pathLst>
                <a:path extrusionOk="0" h="3180" w="4488">
                  <a:moveTo>
                    <a:pt x="396" y="1"/>
                  </a:moveTo>
                  <a:cubicBezTo>
                    <a:pt x="264" y="1"/>
                    <a:pt x="131" y="11"/>
                    <a:pt x="0" y="32"/>
                  </a:cubicBezTo>
                  <a:lnTo>
                    <a:pt x="2244" y="3180"/>
                  </a:lnTo>
                  <a:lnTo>
                    <a:pt x="4487" y="32"/>
                  </a:lnTo>
                  <a:cubicBezTo>
                    <a:pt x="4355" y="11"/>
                    <a:pt x="4224" y="1"/>
                    <a:pt x="40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8"/>
            <p:cNvSpPr/>
            <p:nvPr/>
          </p:nvSpPr>
          <p:spPr>
            <a:xfrm>
              <a:off x="4131931" y="1687526"/>
              <a:ext cx="32032" cy="30637"/>
            </a:xfrm>
            <a:custGeom>
              <a:rect b="b" l="l" r="r" t="t"/>
              <a:pathLst>
                <a:path extrusionOk="0" h="1098" w="1148">
                  <a:moveTo>
                    <a:pt x="353" y="1"/>
                  </a:moveTo>
                  <a:lnTo>
                    <a:pt x="0" y="482"/>
                  </a:lnTo>
                  <a:lnTo>
                    <a:pt x="353" y="1097"/>
                  </a:lnTo>
                  <a:lnTo>
                    <a:pt x="795" y="1097"/>
                  </a:lnTo>
                  <a:lnTo>
                    <a:pt x="1148" y="482"/>
                  </a:lnTo>
                  <a:lnTo>
                    <a:pt x="7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8"/>
            <p:cNvSpPr/>
            <p:nvPr/>
          </p:nvSpPr>
          <p:spPr>
            <a:xfrm>
              <a:off x="4133047" y="1718136"/>
              <a:ext cx="29800" cy="58177"/>
            </a:xfrm>
            <a:custGeom>
              <a:rect b="b" l="l" r="r" t="t"/>
              <a:pathLst>
                <a:path extrusionOk="0" h="2085" w="1068">
                  <a:moveTo>
                    <a:pt x="313" y="0"/>
                  </a:moveTo>
                  <a:lnTo>
                    <a:pt x="1" y="1334"/>
                  </a:lnTo>
                  <a:lnTo>
                    <a:pt x="535" y="2084"/>
                  </a:lnTo>
                  <a:lnTo>
                    <a:pt x="1068" y="1334"/>
                  </a:lnTo>
                  <a:lnTo>
                    <a:pt x="7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8"/>
            <p:cNvSpPr/>
            <p:nvPr/>
          </p:nvSpPr>
          <p:spPr>
            <a:xfrm>
              <a:off x="4108883" y="1593075"/>
              <a:ext cx="78127" cy="20676"/>
            </a:xfrm>
            <a:custGeom>
              <a:rect b="b" l="l" r="r" t="t"/>
              <a:pathLst>
                <a:path extrusionOk="0" h="741" w="2800">
                  <a:moveTo>
                    <a:pt x="257" y="1"/>
                  </a:moveTo>
                  <a:cubicBezTo>
                    <a:pt x="186" y="1"/>
                    <a:pt x="117" y="33"/>
                    <a:pt x="73" y="95"/>
                  </a:cubicBezTo>
                  <a:cubicBezTo>
                    <a:pt x="1" y="196"/>
                    <a:pt x="25" y="338"/>
                    <a:pt x="126" y="410"/>
                  </a:cubicBezTo>
                  <a:cubicBezTo>
                    <a:pt x="414" y="616"/>
                    <a:pt x="891" y="740"/>
                    <a:pt x="1401" y="740"/>
                  </a:cubicBezTo>
                  <a:cubicBezTo>
                    <a:pt x="1911" y="740"/>
                    <a:pt x="2386" y="616"/>
                    <a:pt x="2676" y="410"/>
                  </a:cubicBezTo>
                  <a:cubicBezTo>
                    <a:pt x="2777" y="338"/>
                    <a:pt x="2800" y="196"/>
                    <a:pt x="2727" y="95"/>
                  </a:cubicBezTo>
                  <a:cubicBezTo>
                    <a:pt x="2683" y="33"/>
                    <a:pt x="2614" y="1"/>
                    <a:pt x="2544" y="1"/>
                  </a:cubicBezTo>
                  <a:cubicBezTo>
                    <a:pt x="2499" y="1"/>
                    <a:pt x="2453" y="15"/>
                    <a:pt x="2413" y="43"/>
                  </a:cubicBezTo>
                  <a:cubicBezTo>
                    <a:pt x="2201" y="194"/>
                    <a:pt x="1813" y="289"/>
                    <a:pt x="1401" y="289"/>
                  </a:cubicBezTo>
                  <a:cubicBezTo>
                    <a:pt x="987" y="289"/>
                    <a:pt x="599" y="194"/>
                    <a:pt x="389" y="43"/>
                  </a:cubicBezTo>
                  <a:cubicBezTo>
                    <a:pt x="349" y="15"/>
                    <a:pt x="302"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5" name="Google Shape;2895;p78"/>
          <p:cNvGrpSpPr/>
          <p:nvPr/>
        </p:nvGrpSpPr>
        <p:grpSpPr>
          <a:xfrm>
            <a:off x="5816890" y="1281095"/>
            <a:ext cx="808004" cy="1275630"/>
            <a:chOff x="1519107" y="1420803"/>
            <a:chExt cx="247330" cy="390471"/>
          </a:xfrm>
        </p:grpSpPr>
        <p:sp>
          <p:nvSpPr>
            <p:cNvPr id="2896" name="Google Shape;2896;p78"/>
            <p:cNvSpPr/>
            <p:nvPr/>
          </p:nvSpPr>
          <p:spPr>
            <a:xfrm>
              <a:off x="1547065" y="1509171"/>
              <a:ext cx="191383" cy="158626"/>
            </a:xfrm>
            <a:custGeom>
              <a:rect b="b" l="l" r="r" t="t"/>
              <a:pathLst>
                <a:path extrusionOk="0" h="5685" w="6859">
                  <a:moveTo>
                    <a:pt x="1" y="0"/>
                  </a:moveTo>
                  <a:lnTo>
                    <a:pt x="1" y="3820"/>
                  </a:lnTo>
                  <a:cubicBezTo>
                    <a:pt x="1" y="4850"/>
                    <a:pt x="836" y="5685"/>
                    <a:pt x="1866" y="5685"/>
                  </a:cubicBezTo>
                  <a:lnTo>
                    <a:pt x="4992" y="5685"/>
                  </a:lnTo>
                  <a:cubicBezTo>
                    <a:pt x="6023" y="5685"/>
                    <a:pt x="6859" y="4850"/>
                    <a:pt x="6859" y="3820"/>
                  </a:cubicBezTo>
                  <a:lnTo>
                    <a:pt x="6859" y="0"/>
                  </a:lnTo>
                  <a:close/>
                </a:path>
              </a:pathLst>
            </a:custGeom>
            <a:solidFill>
              <a:srgbClr val="332F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8"/>
            <p:cNvSpPr/>
            <p:nvPr/>
          </p:nvSpPr>
          <p:spPr>
            <a:xfrm>
              <a:off x="1519107" y="1533642"/>
              <a:ext cx="44756" cy="61413"/>
            </a:xfrm>
            <a:custGeom>
              <a:rect b="b" l="l" r="r" t="t"/>
              <a:pathLst>
                <a:path extrusionOk="0" h="2201" w="1604">
                  <a:moveTo>
                    <a:pt x="1100" y="0"/>
                  </a:moveTo>
                  <a:cubicBezTo>
                    <a:pt x="491" y="0"/>
                    <a:pt x="0" y="493"/>
                    <a:pt x="0" y="1100"/>
                  </a:cubicBezTo>
                  <a:cubicBezTo>
                    <a:pt x="0" y="1708"/>
                    <a:pt x="491" y="2199"/>
                    <a:pt x="1100" y="2201"/>
                  </a:cubicBezTo>
                  <a:lnTo>
                    <a:pt x="1603" y="2201"/>
                  </a:lnTo>
                  <a:lnTo>
                    <a:pt x="1603" y="0"/>
                  </a:ln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8"/>
            <p:cNvSpPr/>
            <p:nvPr/>
          </p:nvSpPr>
          <p:spPr>
            <a:xfrm>
              <a:off x="1721626" y="1533642"/>
              <a:ext cx="44811" cy="61413"/>
            </a:xfrm>
            <a:custGeom>
              <a:rect b="b" l="l" r="r" t="t"/>
              <a:pathLst>
                <a:path extrusionOk="0" h="2201" w="1606">
                  <a:moveTo>
                    <a:pt x="1" y="0"/>
                  </a:moveTo>
                  <a:lnTo>
                    <a:pt x="1" y="2201"/>
                  </a:lnTo>
                  <a:lnTo>
                    <a:pt x="506" y="2201"/>
                  </a:lnTo>
                  <a:cubicBezTo>
                    <a:pt x="1113" y="2199"/>
                    <a:pt x="1605" y="1708"/>
                    <a:pt x="1605" y="1100"/>
                  </a:cubicBezTo>
                  <a:cubicBezTo>
                    <a:pt x="1605" y="493"/>
                    <a:pt x="1113" y="0"/>
                    <a:pt x="506" y="0"/>
                  </a:cubicBez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8"/>
            <p:cNvSpPr/>
            <p:nvPr/>
          </p:nvSpPr>
          <p:spPr>
            <a:xfrm>
              <a:off x="1616292" y="1635990"/>
              <a:ext cx="52931" cy="51564"/>
            </a:xfrm>
            <a:custGeom>
              <a:rect b="b" l="l" r="r" t="t"/>
              <a:pathLst>
                <a:path extrusionOk="0" h="1848" w="1897">
                  <a:moveTo>
                    <a:pt x="0" y="0"/>
                  </a:moveTo>
                  <a:lnTo>
                    <a:pt x="0" y="1848"/>
                  </a:lnTo>
                  <a:lnTo>
                    <a:pt x="1896" y="1848"/>
                  </a:lnTo>
                  <a:lnTo>
                    <a:pt x="1896" y="0"/>
                  </a:lnTo>
                  <a:close/>
                </a:path>
              </a:pathLst>
            </a:custGeom>
            <a:solidFill>
              <a:srgbClr val="F6CB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8"/>
            <p:cNvSpPr/>
            <p:nvPr/>
          </p:nvSpPr>
          <p:spPr>
            <a:xfrm>
              <a:off x="1669196" y="1667771"/>
              <a:ext cx="28" cy="7673"/>
            </a:xfrm>
            <a:custGeom>
              <a:rect b="b" l="l" r="r" t="t"/>
              <a:pathLst>
                <a:path extrusionOk="0" h="275" w="1">
                  <a:moveTo>
                    <a:pt x="0" y="274"/>
                  </a:moveTo>
                  <a:lnTo>
                    <a:pt x="0" y="1"/>
                  </a:lnTo>
                  <a:lnTo>
                    <a:pt x="0" y="1"/>
                  </a:lnTo>
                  <a:lnTo>
                    <a:pt x="0" y="274"/>
                  </a:lnTo>
                  <a:lnTo>
                    <a:pt x="0" y="274"/>
                  </a:lnTo>
                  <a:close/>
                </a:path>
              </a:pathLst>
            </a:custGeom>
            <a:solidFill>
              <a:srgbClr val="F1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8"/>
            <p:cNvSpPr/>
            <p:nvPr/>
          </p:nvSpPr>
          <p:spPr>
            <a:xfrm>
              <a:off x="1669196" y="1658089"/>
              <a:ext cx="28" cy="9710"/>
            </a:xfrm>
            <a:custGeom>
              <a:rect b="b" l="l" r="r" t="t"/>
              <a:pathLst>
                <a:path extrusionOk="0" h="348" w="1">
                  <a:moveTo>
                    <a:pt x="0" y="348"/>
                  </a:moveTo>
                  <a:lnTo>
                    <a:pt x="0" y="348"/>
                  </a:lnTo>
                  <a:lnTo>
                    <a:pt x="0" y="0"/>
                  </a:lnTo>
                  <a:lnTo>
                    <a:pt x="0" y="0"/>
                  </a:lnTo>
                  <a:lnTo>
                    <a:pt x="0" y="348"/>
                  </a:lnTo>
                  <a:close/>
                </a:path>
              </a:pathLst>
            </a:custGeom>
            <a:solidFill>
              <a:srgbClr val="849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8"/>
            <p:cNvSpPr/>
            <p:nvPr/>
          </p:nvSpPr>
          <p:spPr>
            <a:xfrm>
              <a:off x="1616292" y="1658089"/>
              <a:ext cx="52931" cy="20508"/>
            </a:xfrm>
            <a:custGeom>
              <a:rect b="b" l="l" r="r" t="t"/>
              <a:pathLst>
                <a:path extrusionOk="0" h="735" w="1897">
                  <a:moveTo>
                    <a:pt x="0" y="0"/>
                  </a:moveTo>
                  <a:lnTo>
                    <a:pt x="0" y="621"/>
                  </a:lnTo>
                  <a:cubicBezTo>
                    <a:pt x="311" y="695"/>
                    <a:pt x="629" y="734"/>
                    <a:pt x="948" y="734"/>
                  </a:cubicBezTo>
                  <a:lnTo>
                    <a:pt x="950" y="734"/>
                  </a:lnTo>
                  <a:cubicBezTo>
                    <a:pt x="1268" y="734"/>
                    <a:pt x="1587" y="695"/>
                    <a:pt x="1896" y="621"/>
                  </a:cubicBezTo>
                  <a:lnTo>
                    <a:pt x="1896" y="0"/>
                  </a:lnTo>
                  <a:cubicBezTo>
                    <a:pt x="1589" y="87"/>
                    <a:pt x="1272" y="132"/>
                    <a:pt x="951" y="132"/>
                  </a:cubicBezTo>
                  <a:lnTo>
                    <a:pt x="948" y="132"/>
                  </a:lnTo>
                  <a:cubicBezTo>
                    <a:pt x="628" y="132"/>
                    <a:pt x="309" y="89"/>
                    <a:pt x="0" y="0"/>
                  </a:cubicBezTo>
                  <a:close/>
                </a:path>
              </a:pathLst>
            </a:custGeom>
            <a:solidFill>
              <a:srgbClr val="E4BC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8"/>
            <p:cNvSpPr/>
            <p:nvPr/>
          </p:nvSpPr>
          <p:spPr>
            <a:xfrm>
              <a:off x="1547065" y="1447645"/>
              <a:ext cx="191383" cy="213426"/>
            </a:xfrm>
            <a:custGeom>
              <a:rect b="b" l="l" r="r" t="t"/>
              <a:pathLst>
                <a:path extrusionOk="0" h="7649" w="6859">
                  <a:moveTo>
                    <a:pt x="3429" y="0"/>
                  </a:moveTo>
                  <a:lnTo>
                    <a:pt x="1" y="2466"/>
                  </a:lnTo>
                  <a:lnTo>
                    <a:pt x="1" y="4244"/>
                  </a:lnTo>
                  <a:cubicBezTo>
                    <a:pt x="15" y="6129"/>
                    <a:pt x="1546" y="7648"/>
                    <a:pt x="3429" y="7648"/>
                  </a:cubicBezTo>
                  <a:cubicBezTo>
                    <a:pt x="5312" y="7648"/>
                    <a:pt x="6844" y="6129"/>
                    <a:pt x="6859" y="4244"/>
                  </a:cubicBezTo>
                  <a:lnTo>
                    <a:pt x="6859" y="2466"/>
                  </a:lnTo>
                  <a:lnTo>
                    <a:pt x="3429" y="0"/>
                  </a:lnTo>
                  <a:close/>
                </a:path>
              </a:pathLst>
            </a:custGeom>
            <a:solidFill>
              <a:srgbClr val="FCD3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8"/>
            <p:cNvSpPr/>
            <p:nvPr/>
          </p:nvSpPr>
          <p:spPr>
            <a:xfrm>
              <a:off x="1547065" y="1420803"/>
              <a:ext cx="191383" cy="112866"/>
            </a:xfrm>
            <a:custGeom>
              <a:rect b="b" l="l" r="r" t="t"/>
              <a:pathLst>
                <a:path extrusionOk="0" h="4045" w="6859">
                  <a:moveTo>
                    <a:pt x="3429" y="0"/>
                  </a:moveTo>
                  <a:cubicBezTo>
                    <a:pt x="1536" y="0"/>
                    <a:pt x="1" y="1535"/>
                    <a:pt x="1" y="3428"/>
                  </a:cubicBezTo>
                  <a:lnTo>
                    <a:pt x="1" y="4044"/>
                  </a:lnTo>
                  <a:cubicBezTo>
                    <a:pt x="2795" y="3546"/>
                    <a:pt x="3429" y="1727"/>
                    <a:pt x="3429" y="1727"/>
                  </a:cubicBezTo>
                  <a:cubicBezTo>
                    <a:pt x="3429" y="1727"/>
                    <a:pt x="4063" y="3546"/>
                    <a:pt x="6859" y="4044"/>
                  </a:cubicBezTo>
                  <a:lnTo>
                    <a:pt x="6859" y="3428"/>
                  </a:lnTo>
                  <a:cubicBezTo>
                    <a:pt x="6859" y="1534"/>
                    <a:pt x="5323" y="0"/>
                    <a:pt x="3429" y="0"/>
                  </a:cubicBezTo>
                  <a:close/>
                </a:path>
              </a:pathLst>
            </a:custGeom>
            <a:solidFill>
              <a:srgbClr val="332F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8"/>
            <p:cNvSpPr/>
            <p:nvPr/>
          </p:nvSpPr>
          <p:spPr>
            <a:xfrm>
              <a:off x="1642744" y="1661772"/>
              <a:ext cx="28" cy="28"/>
            </a:xfrm>
            <a:custGeom>
              <a:rect b="b" l="l" r="r" t="t"/>
              <a:pathLst>
                <a:path extrusionOk="0" h="1" w="1">
                  <a:moveTo>
                    <a:pt x="0" y="0"/>
                  </a:moveTo>
                  <a:lnTo>
                    <a:pt x="0" y="0"/>
                  </a:lnTo>
                  <a:close/>
                </a:path>
              </a:pathLst>
            </a:custGeom>
            <a:solidFill>
              <a:srgbClr val="D5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8"/>
            <p:cNvSpPr/>
            <p:nvPr/>
          </p:nvSpPr>
          <p:spPr>
            <a:xfrm>
              <a:off x="1635322" y="1420803"/>
              <a:ext cx="7534" cy="279"/>
            </a:xfrm>
            <a:custGeom>
              <a:rect b="b" l="l" r="r" t="t"/>
              <a:pathLst>
                <a:path extrusionOk="0" h="10" w="270">
                  <a:moveTo>
                    <a:pt x="1" y="10"/>
                  </a:moveTo>
                  <a:cubicBezTo>
                    <a:pt x="42" y="6"/>
                    <a:pt x="83" y="5"/>
                    <a:pt x="124" y="3"/>
                  </a:cubicBezTo>
                  <a:cubicBezTo>
                    <a:pt x="83" y="5"/>
                    <a:pt x="42" y="6"/>
                    <a:pt x="1" y="10"/>
                  </a:cubicBezTo>
                  <a:close/>
                  <a:moveTo>
                    <a:pt x="269" y="0"/>
                  </a:moveTo>
                  <a:lnTo>
                    <a:pt x="269" y="0"/>
                  </a:lnTo>
                  <a:close/>
                </a:path>
              </a:pathLst>
            </a:custGeom>
            <a:solidFill>
              <a:srgbClr val="F1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8"/>
            <p:cNvSpPr/>
            <p:nvPr/>
          </p:nvSpPr>
          <p:spPr>
            <a:xfrm>
              <a:off x="1547065" y="1529736"/>
              <a:ext cx="104327" cy="132063"/>
            </a:xfrm>
            <a:custGeom>
              <a:rect b="b" l="l" r="r" t="t"/>
              <a:pathLst>
                <a:path extrusionOk="0" h="4733" w="3739">
                  <a:moveTo>
                    <a:pt x="617" y="0"/>
                  </a:moveTo>
                  <a:cubicBezTo>
                    <a:pt x="423" y="55"/>
                    <a:pt x="218" y="102"/>
                    <a:pt x="1" y="140"/>
                  </a:cubicBezTo>
                  <a:lnTo>
                    <a:pt x="1" y="1304"/>
                  </a:lnTo>
                  <a:cubicBezTo>
                    <a:pt x="1" y="3197"/>
                    <a:pt x="1536" y="4732"/>
                    <a:pt x="3429" y="4732"/>
                  </a:cubicBezTo>
                  <a:lnTo>
                    <a:pt x="3432" y="4732"/>
                  </a:lnTo>
                  <a:cubicBezTo>
                    <a:pt x="3535" y="4732"/>
                    <a:pt x="3637" y="4727"/>
                    <a:pt x="3738" y="4718"/>
                  </a:cubicBezTo>
                  <a:cubicBezTo>
                    <a:pt x="1971" y="4558"/>
                    <a:pt x="617" y="3078"/>
                    <a:pt x="617" y="1304"/>
                  </a:cubicBezTo>
                  <a:lnTo>
                    <a:pt x="617" y="0"/>
                  </a:lnTo>
                  <a:close/>
                </a:path>
              </a:pathLst>
            </a:custGeom>
            <a:solidFill>
              <a:srgbClr val="ECC3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8"/>
            <p:cNvSpPr/>
            <p:nvPr/>
          </p:nvSpPr>
          <p:spPr>
            <a:xfrm>
              <a:off x="1547065" y="1420803"/>
              <a:ext cx="104327" cy="112866"/>
            </a:xfrm>
            <a:custGeom>
              <a:rect b="b" l="l" r="r" t="t"/>
              <a:pathLst>
                <a:path extrusionOk="0" h="4045" w="3739">
                  <a:moveTo>
                    <a:pt x="3429" y="0"/>
                  </a:moveTo>
                  <a:cubicBezTo>
                    <a:pt x="3382" y="0"/>
                    <a:pt x="3336" y="0"/>
                    <a:pt x="3287" y="2"/>
                  </a:cubicBezTo>
                  <a:cubicBezTo>
                    <a:pt x="3246" y="3"/>
                    <a:pt x="3205" y="6"/>
                    <a:pt x="3164" y="10"/>
                  </a:cubicBezTo>
                  <a:cubicBezTo>
                    <a:pt x="1379" y="148"/>
                    <a:pt x="1" y="1638"/>
                    <a:pt x="1" y="3428"/>
                  </a:cubicBezTo>
                  <a:lnTo>
                    <a:pt x="1" y="4044"/>
                  </a:lnTo>
                  <a:cubicBezTo>
                    <a:pt x="218" y="4006"/>
                    <a:pt x="424" y="3958"/>
                    <a:pt x="617" y="3904"/>
                  </a:cubicBezTo>
                  <a:lnTo>
                    <a:pt x="617" y="3428"/>
                  </a:lnTo>
                  <a:cubicBezTo>
                    <a:pt x="617" y="1654"/>
                    <a:pt x="1971" y="174"/>
                    <a:pt x="3738" y="13"/>
                  </a:cubicBezTo>
                  <a:cubicBezTo>
                    <a:pt x="3637" y="5"/>
                    <a:pt x="3535" y="0"/>
                    <a:pt x="3432" y="0"/>
                  </a:cubicBezTo>
                  <a:close/>
                </a:path>
              </a:pathLst>
            </a:custGeom>
            <a:solidFill>
              <a:srgbClr val="332F2D">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8"/>
            <p:cNvSpPr/>
            <p:nvPr/>
          </p:nvSpPr>
          <p:spPr>
            <a:xfrm>
              <a:off x="1651366" y="1468963"/>
              <a:ext cx="87056" cy="64706"/>
            </a:xfrm>
            <a:custGeom>
              <a:rect b="b" l="l" r="r" t="t"/>
              <a:pathLst>
                <a:path extrusionOk="0" h="2319" w="3120">
                  <a:moveTo>
                    <a:pt x="307" y="1"/>
                  </a:moveTo>
                  <a:cubicBezTo>
                    <a:pt x="307" y="1"/>
                    <a:pt x="227" y="229"/>
                    <a:pt x="0" y="548"/>
                  </a:cubicBezTo>
                  <a:cubicBezTo>
                    <a:pt x="414" y="1126"/>
                    <a:pt x="1318" y="1997"/>
                    <a:pt x="3119" y="2318"/>
                  </a:cubicBezTo>
                  <a:lnTo>
                    <a:pt x="3119" y="2178"/>
                  </a:lnTo>
                  <a:cubicBezTo>
                    <a:pt x="847" y="1546"/>
                    <a:pt x="307" y="1"/>
                    <a:pt x="307" y="1"/>
                  </a:cubicBezTo>
                  <a:close/>
                </a:path>
              </a:pathLst>
            </a:custGeom>
            <a:solidFill>
              <a:srgbClr val="332F2D">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8"/>
            <p:cNvSpPr/>
            <p:nvPr/>
          </p:nvSpPr>
          <p:spPr>
            <a:xfrm>
              <a:off x="1585516" y="1538720"/>
              <a:ext cx="28963" cy="24833"/>
            </a:xfrm>
            <a:custGeom>
              <a:rect b="b" l="l" r="r" t="t"/>
              <a:pathLst>
                <a:path extrusionOk="0" h="890" w="1038">
                  <a:moveTo>
                    <a:pt x="443" y="0"/>
                  </a:moveTo>
                  <a:cubicBezTo>
                    <a:pt x="199" y="0"/>
                    <a:pt x="1" y="200"/>
                    <a:pt x="1" y="445"/>
                  </a:cubicBezTo>
                  <a:cubicBezTo>
                    <a:pt x="1" y="712"/>
                    <a:pt x="219" y="890"/>
                    <a:pt x="448" y="890"/>
                  </a:cubicBezTo>
                  <a:cubicBezTo>
                    <a:pt x="557" y="890"/>
                    <a:pt x="668" y="849"/>
                    <a:pt x="759" y="758"/>
                  </a:cubicBezTo>
                  <a:cubicBezTo>
                    <a:pt x="1037" y="478"/>
                    <a:pt x="839" y="0"/>
                    <a:pt x="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8"/>
            <p:cNvSpPr/>
            <p:nvPr/>
          </p:nvSpPr>
          <p:spPr>
            <a:xfrm>
              <a:off x="1675195" y="1538720"/>
              <a:ext cx="28991" cy="24833"/>
            </a:xfrm>
            <a:custGeom>
              <a:rect b="b" l="l" r="r" t="t"/>
              <a:pathLst>
                <a:path extrusionOk="0" h="890" w="1039">
                  <a:moveTo>
                    <a:pt x="445" y="0"/>
                  </a:moveTo>
                  <a:cubicBezTo>
                    <a:pt x="200" y="0"/>
                    <a:pt x="1" y="200"/>
                    <a:pt x="1" y="445"/>
                  </a:cubicBezTo>
                  <a:cubicBezTo>
                    <a:pt x="1" y="712"/>
                    <a:pt x="220" y="890"/>
                    <a:pt x="448" y="890"/>
                  </a:cubicBezTo>
                  <a:cubicBezTo>
                    <a:pt x="557" y="890"/>
                    <a:pt x="669" y="849"/>
                    <a:pt x="759" y="758"/>
                  </a:cubicBezTo>
                  <a:cubicBezTo>
                    <a:pt x="1039" y="478"/>
                    <a:pt x="841" y="0"/>
                    <a:pt x="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8"/>
            <p:cNvSpPr/>
            <p:nvPr/>
          </p:nvSpPr>
          <p:spPr>
            <a:xfrm>
              <a:off x="1603792" y="1593075"/>
              <a:ext cx="78071" cy="20676"/>
            </a:xfrm>
            <a:custGeom>
              <a:rect b="b" l="l" r="r" t="t"/>
              <a:pathLst>
                <a:path extrusionOk="0" h="741" w="2798">
                  <a:moveTo>
                    <a:pt x="2540" y="0"/>
                  </a:moveTo>
                  <a:cubicBezTo>
                    <a:pt x="2494" y="0"/>
                    <a:pt x="2448" y="14"/>
                    <a:pt x="2408" y="43"/>
                  </a:cubicBezTo>
                  <a:cubicBezTo>
                    <a:pt x="2198" y="194"/>
                    <a:pt x="1810" y="289"/>
                    <a:pt x="1396" y="289"/>
                  </a:cubicBezTo>
                  <a:cubicBezTo>
                    <a:pt x="984" y="289"/>
                    <a:pt x="596" y="194"/>
                    <a:pt x="384" y="43"/>
                  </a:cubicBezTo>
                  <a:cubicBezTo>
                    <a:pt x="344" y="16"/>
                    <a:pt x="299" y="3"/>
                    <a:pt x="255" y="3"/>
                  </a:cubicBezTo>
                  <a:cubicBezTo>
                    <a:pt x="185" y="3"/>
                    <a:pt x="116" y="35"/>
                    <a:pt x="73" y="96"/>
                  </a:cubicBezTo>
                  <a:cubicBezTo>
                    <a:pt x="1" y="198"/>
                    <a:pt x="23" y="336"/>
                    <a:pt x="121" y="410"/>
                  </a:cubicBezTo>
                  <a:cubicBezTo>
                    <a:pt x="411" y="616"/>
                    <a:pt x="888" y="740"/>
                    <a:pt x="1396" y="740"/>
                  </a:cubicBezTo>
                  <a:cubicBezTo>
                    <a:pt x="1906" y="740"/>
                    <a:pt x="2383" y="616"/>
                    <a:pt x="2671" y="410"/>
                  </a:cubicBezTo>
                  <a:cubicBezTo>
                    <a:pt x="2774" y="338"/>
                    <a:pt x="2798" y="196"/>
                    <a:pt x="2724" y="95"/>
                  </a:cubicBezTo>
                  <a:cubicBezTo>
                    <a:pt x="2680" y="33"/>
                    <a:pt x="2611" y="0"/>
                    <a:pt x="2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8"/>
            <p:cNvSpPr/>
            <p:nvPr/>
          </p:nvSpPr>
          <p:spPr>
            <a:xfrm>
              <a:off x="1519107" y="1687526"/>
              <a:ext cx="247328" cy="123748"/>
            </a:xfrm>
            <a:custGeom>
              <a:rect b="b" l="l" r="r" t="t"/>
              <a:pathLst>
                <a:path extrusionOk="0" h="4435" w="8864">
                  <a:moveTo>
                    <a:pt x="2585" y="1"/>
                  </a:moveTo>
                  <a:cubicBezTo>
                    <a:pt x="1157" y="1"/>
                    <a:pt x="0" y="1158"/>
                    <a:pt x="0" y="2586"/>
                  </a:cubicBezTo>
                  <a:lnTo>
                    <a:pt x="0" y="4435"/>
                  </a:lnTo>
                  <a:lnTo>
                    <a:pt x="8863" y="4435"/>
                  </a:lnTo>
                  <a:lnTo>
                    <a:pt x="8863" y="2586"/>
                  </a:lnTo>
                  <a:cubicBezTo>
                    <a:pt x="8863" y="1158"/>
                    <a:pt x="7706" y="1"/>
                    <a:pt x="6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8"/>
            <p:cNvSpPr/>
            <p:nvPr/>
          </p:nvSpPr>
          <p:spPr>
            <a:xfrm>
              <a:off x="1591236" y="1687526"/>
              <a:ext cx="103267" cy="38254"/>
            </a:xfrm>
            <a:custGeom>
              <a:rect b="b" l="l" r="r" t="t"/>
              <a:pathLst>
                <a:path extrusionOk="0" h="1371" w="3701">
                  <a:moveTo>
                    <a:pt x="0" y="1"/>
                  </a:moveTo>
                  <a:lnTo>
                    <a:pt x="0" y="434"/>
                  </a:lnTo>
                  <a:cubicBezTo>
                    <a:pt x="0" y="943"/>
                    <a:pt x="414" y="1356"/>
                    <a:pt x="924" y="1356"/>
                  </a:cubicBezTo>
                  <a:cubicBezTo>
                    <a:pt x="1430" y="1356"/>
                    <a:pt x="1840" y="949"/>
                    <a:pt x="1846" y="446"/>
                  </a:cubicBezTo>
                  <a:lnTo>
                    <a:pt x="1846" y="446"/>
                  </a:lnTo>
                  <a:cubicBezTo>
                    <a:pt x="1846" y="955"/>
                    <a:pt x="2259" y="1371"/>
                    <a:pt x="2770" y="1371"/>
                  </a:cubicBezTo>
                  <a:cubicBezTo>
                    <a:pt x="3285" y="1371"/>
                    <a:pt x="3700" y="949"/>
                    <a:pt x="3694" y="434"/>
                  </a:cubicBezTo>
                  <a:lnTo>
                    <a:pt x="36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15" name="Google Shape;2915;p78"/>
          <p:cNvPicPr preferRelativeResize="0"/>
          <p:nvPr/>
        </p:nvPicPr>
        <p:blipFill rotWithShape="1">
          <a:blip r:embed="rId3">
            <a:alphaModFix/>
          </a:blip>
          <a:srcRect b="23237" l="23243" r="23237" t="23243"/>
          <a:stretch/>
        </p:blipFill>
        <p:spPr>
          <a:xfrm rot="-8100000">
            <a:off x="1673249" y="3953272"/>
            <a:ext cx="676353" cy="939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9" name="Shape 2919"/>
        <p:cNvGrpSpPr/>
        <p:nvPr/>
      </p:nvGrpSpPr>
      <p:grpSpPr>
        <a:xfrm>
          <a:off x="0" y="0"/>
          <a:ext cx="0" cy="0"/>
          <a:chOff x="0" y="0"/>
          <a:chExt cx="0" cy="0"/>
        </a:xfrm>
      </p:grpSpPr>
      <p:sp>
        <p:nvSpPr>
          <p:cNvPr id="2920" name="Google Shape;2920;p79"/>
          <p:cNvSpPr txBox="1"/>
          <p:nvPr>
            <p:ph idx="1" type="subTitle"/>
          </p:nvPr>
        </p:nvSpPr>
        <p:spPr>
          <a:xfrm>
            <a:off x="4476600" y="1505025"/>
            <a:ext cx="3947400" cy="225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 words felt “</a:t>
            </a:r>
            <a:r>
              <a:rPr b="1" lang="en">
                <a:latin typeface="Rubik"/>
                <a:ea typeface="Rubik"/>
                <a:cs typeface="Rubik"/>
                <a:sym typeface="Rubik"/>
              </a:rPr>
              <a:t>corporate”</a:t>
            </a:r>
            <a:r>
              <a:rPr lang="en"/>
              <a:t>, (e.g. “capacity”)</a:t>
            </a:r>
            <a:endParaRPr/>
          </a:p>
          <a:p>
            <a:pPr indent="0" lvl="0" marL="0" rtl="0" algn="r">
              <a:spcBef>
                <a:spcPts val="1600"/>
              </a:spcBef>
              <a:spcAft>
                <a:spcPts val="0"/>
              </a:spcAft>
              <a:buNone/>
            </a:pPr>
            <a:r>
              <a:rPr lang="en"/>
              <a:t>Font isn’t everything for a paper prototype, but it did throw off one of our users, who said </a:t>
            </a:r>
            <a:r>
              <a:rPr b="1" lang="en">
                <a:latin typeface="Rubik"/>
                <a:ea typeface="Rubik"/>
                <a:cs typeface="Rubik"/>
                <a:sym typeface="Rubik"/>
              </a:rPr>
              <a:t>the font felt too “informal” for school</a:t>
            </a:r>
            <a:endParaRPr b="1">
              <a:latin typeface="Rubik"/>
              <a:ea typeface="Rubik"/>
              <a:cs typeface="Rubik"/>
              <a:sym typeface="Rubik"/>
            </a:endParaRPr>
          </a:p>
          <a:p>
            <a:pPr indent="0" lvl="0" marL="0" rtl="0" algn="r">
              <a:spcBef>
                <a:spcPts val="1600"/>
              </a:spcBef>
              <a:spcAft>
                <a:spcPts val="1600"/>
              </a:spcAft>
              <a:buNone/>
            </a:pPr>
            <a:r>
              <a:rPr lang="en"/>
              <a:t>On the other hand, some elements were </a:t>
            </a:r>
            <a:r>
              <a:rPr b="1" i="1" lang="en">
                <a:latin typeface="Rubik"/>
                <a:ea typeface="Rubik"/>
                <a:cs typeface="Rubik"/>
                <a:sym typeface="Rubik"/>
              </a:rPr>
              <a:t>too</a:t>
            </a:r>
            <a:r>
              <a:rPr b="1" lang="en">
                <a:latin typeface="Rubik"/>
                <a:ea typeface="Rubik"/>
                <a:cs typeface="Rubik"/>
                <a:sym typeface="Rubik"/>
              </a:rPr>
              <a:t> school focused</a:t>
            </a:r>
            <a:r>
              <a:rPr lang="en"/>
              <a:t> - the list of journals sorted by teacher </a:t>
            </a:r>
            <a:r>
              <a:rPr b="1" lang="en">
                <a:latin typeface="Rubik"/>
                <a:ea typeface="Rubik"/>
                <a:cs typeface="Rubik"/>
                <a:sym typeface="Rubik"/>
              </a:rPr>
              <a:t>reminded one user of assignments</a:t>
            </a:r>
            <a:endParaRPr b="1">
              <a:latin typeface="Rubik"/>
              <a:ea typeface="Rubik"/>
              <a:cs typeface="Rubik"/>
              <a:sym typeface="Rubik"/>
            </a:endParaRPr>
          </a:p>
        </p:txBody>
      </p:sp>
      <p:sp>
        <p:nvSpPr>
          <p:cNvPr id="2921" name="Google Shape;2921;p79"/>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IMPLICATION #3: </a:t>
            </a:r>
            <a:r>
              <a:rPr lang="en">
                <a:solidFill>
                  <a:schemeClr val="dk2"/>
                </a:solidFill>
              </a:rPr>
              <a:t>RIGHT </a:t>
            </a:r>
            <a:r>
              <a:rPr lang="en">
                <a:solidFill>
                  <a:schemeClr val="dk2"/>
                </a:solidFill>
              </a:rPr>
              <a:t>“SCHOOL” FEEL?</a:t>
            </a:r>
            <a:endParaRPr>
              <a:solidFill>
                <a:schemeClr val="dk2"/>
              </a:solidFill>
            </a:endParaRPr>
          </a:p>
        </p:txBody>
      </p:sp>
      <p:pic>
        <p:nvPicPr>
          <p:cNvPr id="2922" name="Google Shape;2922;p79"/>
          <p:cNvPicPr preferRelativeResize="0"/>
          <p:nvPr/>
        </p:nvPicPr>
        <p:blipFill rotWithShape="1">
          <a:blip r:embed="rId3">
            <a:alphaModFix/>
          </a:blip>
          <a:srcRect b="36381" l="27233" r="36427" t="36386"/>
          <a:stretch/>
        </p:blipFill>
        <p:spPr>
          <a:xfrm>
            <a:off x="6680525" y="4296150"/>
            <a:ext cx="509824" cy="531174"/>
          </a:xfrm>
          <a:prstGeom prst="rect">
            <a:avLst/>
          </a:prstGeom>
          <a:noFill/>
          <a:ln>
            <a:noFill/>
          </a:ln>
        </p:spPr>
      </p:pic>
      <p:pic>
        <p:nvPicPr>
          <p:cNvPr id="2923" name="Google Shape;2923;p79"/>
          <p:cNvPicPr preferRelativeResize="0"/>
          <p:nvPr/>
        </p:nvPicPr>
        <p:blipFill rotWithShape="1">
          <a:blip r:embed="rId4">
            <a:alphaModFix/>
          </a:blip>
          <a:srcRect b="36402" l="0" r="0" t="26572"/>
          <a:stretch/>
        </p:blipFill>
        <p:spPr>
          <a:xfrm rot="-4499998">
            <a:off x="4399750" y="3812315"/>
            <a:ext cx="1163246" cy="1036499"/>
          </a:xfrm>
          <a:prstGeom prst="rect">
            <a:avLst/>
          </a:prstGeom>
          <a:noFill/>
          <a:ln>
            <a:noFill/>
          </a:ln>
        </p:spPr>
      </p:pic>
      <p:pic>
        <p:nvPicPr>
          <p:cNvPr id="2924" name="Google Shape;2924;p79"/>
          <p:cNvPicPr preferRelativeResize="0"/>
          <p:nvPr/>
        </p:nvPicPr>
        <p:blipFill rotWithShape="1">
          <a:blip r:embed="rId5">
            <a:alphaModFix/>
          </a:blip>
          <a:srcRect b="24455" l="24455" r="24455" t="24455"/>
          <a:stretch/>
        </p:blipFill>
        <p:spPr>
          <a:xfrm rot="-9000020">
            <a:off x="7209795" y="4159631"/>
            <a:ext cx="989906" cy="2382289"/>
          </a:xfrm>
          <a:prstGeom prst="rect">
            <a:avLst/>
          </a:prstGeom>
          <a:noFill/>
          <a:ln>
            <a:noFill/>
          </a:ln>
        </p:spPr>
      </p:pic>
      <p:grpSp>
        <p:nvGrpSpPr>
          <p:cNvPr id="2925" name="Google Shape;2925;p79"/>
          <p:cNvGrpSpPr/>
          <p:nvPr/>
        </p:nvGrpSpPr>
        <p:grpSpPr>
          <a:xfrm>
            <a:off x="1138988" y="1513693"/>
            <a:ext cx="3026817" cy="2558049"/>
            <a:chOff x="8167103" y="1420970"/>
            <a:chExt cx="390471" cy="330007"/>
          </a:xfrm>
        </p:grpSpPr>
        <p:sp>
          <p:nvSpPr>
            <p:cNvPr id="2926" name="Google Shape;2926;p79"/>
            <p:cNvSpPr/>
            <p:nvPr/>
          </p:nvSpPr>
          <p:spPr>
            <a:xfrm>
              <a:off x="8255081" y="1502028"/>
              <a:ext cx="214459" cy="248946"/>
            </a:xfrm>
            <a:custGeom>
              <a:rect b="b" l="l" r="r" t="t"/>
              <a:pathLst>
                <a:path extrusionOk="0" h="8922" w="7686">
                  <a:moveTo>
                    <a:pt x="1613" y="0"/>
                  </a:moveTo>
                  <a:lnTo>
                    <a:pt x="1613" y="778"/>
                  </a:lnTo>
                  <a:lnTo>
                    <a:pt x="1" y="778"/>
                  </a:lnTo>
                  <a:lnTo>
                    <a:pt x="1" y="8921"/>
                  </a:lnTo>
                  <a:lnTo>
                    <a:pt x="7686" y="8921"/>
                  </a:lnTo>
                  <a:lnTo>
                    <a:pt x="7686" y="778"/>
                  </a:lnTo>
                  <a:lnTo>
                    <a:pt x="6075" y="778"/>
                  </a:lnTo>
                  <a:lnTo>
                    <a:pt x="607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9"/>
            <p:cNvSpPr/>
            <p:nvPr/>
          </p:nvSpPr>
          <p:spPr>
            <a:xfrm>
              <a:off x="8362730" y="1432327"/>
              <a:ext cx="69812" cy="40766"/>
            </a:xfrm>
            <a:custGeom>
              <a:rect b="b" l="l" r="r" t="t"/>
              <a:pathLst>
                <a:path extrusionOk="0" h="1461" w="2502">
                  <a:moveTo>
                    <a:pt x="1" y="1"/>
                  </a:moveTo>
                  <a:lnTo>
                    <a:pt x="1" y="1460"/>
                  </a:lnTo>
                  <a:lnTo>
                    <a:pt x="2502" y="1460"/>
                  </a:lnTo>
                  <a:lnTo>
                    <a:pt x="2502" y="1"/>
                  </a:lnTo>
                  <a:close/>
                </a:path>
              </a:pathLst>
            </a:custGeom>
            <a:solidFill>
              <a:srgbClr val="92D4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9"/>
            <p:cNvSpPr/>
            <p:nvPr/>
          </p:nvSpPr>
          <p:spPr>
            <a:xfrm>
              <a:off x="8362730" y="1432327"/>
              <a:ext cx="21597" cy="40766"/>
            </a:xfrm>
            <a:custGeom>
              <a:rect b="b" l="l" r="r" t="t"/>
              <a:pathLst>
                <a:path extrusionOk="0" h="1461" w="774">
                  <a:moveTo>
                    <a:pt x="1" y="1"/>
                  </a:moveTo>
                  <a:lnTo>
                    <a:pt x="1" y="1460"/>
                  </a:lnTo>
                  <a:lnTo>
                    <a:pt x="773" y="1460"/>
                  </a:lnTo>
                  <a:lnTo>
                    <a:pt x="773" y="1"/>
                  </a:lnTo>
                  <a:close/>
                </a:path>
              </a:pathLst>
            </a:custGeom>
            <a:solidFill>
              <a:srgbClr val="70C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9"/>
            <p:cNvSpPr/>
            <p:nvPr/>
          </p:nvSpPr>
          <p:spPr>
            <a:xfrm>
              <a:off x="8356759" y="1420970"/>
              <a:ext cx="11970" cy="87000"/>
            </a:xfrm>
            <a:custGeom>
              <a:rect b="b" l="l" r="r" t="t"/>
              <a:pathLst>
                <a:path extrusionOk="0" h="3118" w="429">
                  <a:moveTo>
                    <a:pt x="215" y="0"/>
                  </a:moveTo>
                  <a:cubicBezTo>
                    <a:pt x="99" y="0"/>
                    <a:pt x="4" y="92"/>
                    <a:pt x="1" y="208"/>
                  </a:cubicBezTo>
                  <a:lnTo>
                    <a:pt x="1" y="2905"/>
                  </a:lnTo>
                  <a:cubicBezTo>
                    <a:pt x="1" y="3023"/>
                    <a:pt x="97" y="3118"/>
                    <a:pt x="215" y="3118"/>
                  </a:cubicBezTo>
                  <a:cubicBezTo>
                    <a:pt x="332" y="3118"/>
                    <a:pt x="429" y="3023"/>
                    <a:pt x="429" y="2905"/>
                  </a:cubicBezTo>
                  <a:lnTo>
                    <a:pt x="429" y="208"/>
                  </a:lnTo>
                  <a:cubicBezTo>
                    <a:pt x="424" y="92"/>
                    <a:pt x="331" y="0"/>
                    <a:pt x="215" y="0"/>
                  </a:cubicBezTo>
                  <a:close/>
                </a:path>
              </a:pathLst>
            </a:custGeom>
            <a:solidFill>
              <a:srgbClr val="194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9"/>
            <p:cNvSpPr/>
            <p:nvPr/>
          </p:nvSpPr>
          <p:spPr>
            <a:xfrm>
              <a:off x="8300088" y="1555434"/>
              <a:ext cx="124501" cy="29381"/>
            </a:xfrm>
            <a:custGeom>
              <a:rect b="b" l="l" r="r" t="t"/>
              <a:pathLst>
                <a:path extrusionOk="0" h="1053" w="4462">
                  <a:moveTo>
                    <a:pt x="0" y="0"/>
                  </a:moveTo>
                  <a:lnTo>
                    <a:pt x="0" y="1053"/>
                  </a:lnTo>
                  <a:lnTo>
                    <a:pt x="4462" y="1053"/>
                  </a:lnTo>
                  <a:lnTo>
                    <a:pt x="4462" y="0"/>
                  </a:lnTo>
                  <a:close/>
                </a:path>
              </a:pathLst>
            </a:custGeom>
            <a:solidFill>
              <a:srgbClr val="92D4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9"/>
            <p:cNvSpPr/>
            <p:nvPr/>
          </p:nvSpPr>
          <p:spPr>
            <a:xfrm>
              <a:off x="8320625" y="1701366"/>
              <a:ext cx="83401" cy="11970"/>
            </a:xfrm>
            <a:custGeom>
              <a:rect b="b" l="l" r="r" t="t"/>
              <a:pathLst>
                <a:path extrusionOk="0" h="429" w="2989">
                  <a:moveTo>
                    <a:pt x="214" y="1"/>
                  </a:moveTo>
                  <a:cubicBezTo>
                    <a:pt x="95" y="1"/>
                    <a:pt x="0" y="97"/>
                    <a:pt x="0" y="215"/>
                  </a:cubicBezTo>
                  <a:cubicBezTo>
                    <a:pt x="0" y="332"/>
                    <a:pt x="95" y="429"/>
                    <a:pt x="214" y="429"/>
                  </a:cubicBezTo>
                  <a:lnTo>
                    <a:pt x="2776" y="429"/>
                  </a:lnTo>
                  <a:cubicBezTo>
                    <a:pt x="2894" y="429"/>
                    <a:pt x="2989" y="332"/>
                    <a:pt x="2989" y="215"/>
                  </a:cubicBezTo>
                  <a:cubicBezTo>
                    <a:pt x="2989" y="97"/>
                    <a:pt x="2894" y="1"/>
                    <a:pt x="2776" y="1"/>
                  </a:cubicBezTo>
                  <a:close/>
                </a:path>
              </a:pathLst>
            </a:custGeom>
            <a:solidFill>
              <a:srgbClr val="92D4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9"/>
            <p:cNvSpPr/>
            <p:nvPr/>
          </p:nvSpPr>
          <p:spPr>
            <a:xfrm>
              <a:off x="8320792" y="1723409"/>
              <a:ext cx="83066" cy="11998"/>
            </a:xfrm>
            <a:custGeom>
              <a:rect b="b" l="l" r="r" t="t"/>
              <a:pathLst>
                <a:path extrusionOk="0" h="430" w="2977">
                  <a:moveTo>
                    <a:pt x="208" y="1"/>
                  </a:moveTo>
                  <a:cubicBezTo>
                    <a:pt x="92" y="6"/>
                    <a:pt x="0" y="99"/>
                    <a:pt x="0" y="215"/>
                  </a:cubicBezTo>
                  <a:cubicBezTo>
                    <a:pt x="0" y="331"/>
                    <a:pt x="92" y="426"/>
                    <a:pt x="208" y="429"/>
                  </a:cubicBezTo>
                  <a:lnTo>
                    <a:pt x="2770" y="429"/>
                  </a:lnTo>
                  <a:cubicBezTo>
                    <a:pt x="2885" y="426"/>
                    <a:pt x="2976" y="331"/>
                    <a:pt x="2976" y="215"/>
                  </a:cubicBezTo>
                  <a:cubicBezTo>
                    <a:pt x="2976" y="99"/>
                    <a:pt x="2885" y="6"/>
                    <a:pt x="2770" y="1"/>
                  </a:cubicBezTo>
                  <a:close/>
                </a:path>
              </a:pathLst>
            </a:custGeom>
            <a:solidFill>
              <a:srgbClr val="92D4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9"/>
            <p:cNvSpPr/>
            <p:nvPr/>
          </p:nvSpPr>
          <p:spPr>
            <a:xfrm>
              <a:off x="8356368" y="1549854"/>
              <a:ext cx="11914" cy="40542"/>
            </a:xfrm>
            <a:custGeom>
              <a:rect b="b" l="l" r="r" t="t"/>
              <a:pathLst>
                <a:path extrusionOk="0" h="1453" w="427">
                  <a:moveTo>
                    <a:pt x="214" y="0"/>
                  </a:moveTo>
                  <a:cubicBezTo>
                    <a:pt x="95" y="0"/>
                    <a:pt x="0" y="97"/>
                    <a:pt x="0" y="215"/>
                  </a:cubicBezTo>
                  <a:lnTo>
                    <a:pt x="0" y="1238"/>
                  </a:lnTo>
                  <a:cubicBezTo>
                    <a:pt x="0" y="1357"/>
                    <a:pt x="95" y="1452"/>
                    <a:pt x="214" y="1452"/>
                  </a:cubicBezTo>
                  <a:cubicBezTo>
                    <a:pt x="332" y="1452"/>
                    <a:pt x="427" y="1357"/>
                    <a:pt x="427" y="1238"/>
                  </a:cubicBezTo>
                  <a:lnTo>
                    <a:pt x="427" y="215"/>
                  </a:lnTo>
                  <a:cubicBezTo>
                    <a:pt x="427" y="97"/>
                    <a:pt x="332" y="0"/>
                    <a:pt x="214" y="0"/>
                  </a:cubicBezTo>
                  <a:close/>
                </a:path>
              </a:pathLst>
            </a:custGeom>
            <a:solidFill>
              <a:srgbClr val="1E9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9"/>
            <p:cNvSpPr/>
            <p:nvPr/>
          </p:nvSpPr>
          <p:spPr>
            <a:xfrm>
              <a:off x="8326596" y="1549854"/>
              <a:ext cx="11970" cy="40542"/>
            </a:xfrm>
            <a:custGeom>
              <a:rect b="b" l="l" r="r" t="t"/>
              <a:pathLst>
                <a:path extrusionOk="0" h="1453" w="429">
                  <a:moveTo>
                    <a:pt x="214" y="0"/>
                  </a:moveTo>
                  <a:cubicBezTo>
                    <a:pt x="97" y="0"/>
                    <a:pt x="0" y="97"/>
                    <a:pt x="0" y="215"/>
                  </a:cubicBezTo>
                  <a:lnTo>
                    <a:pt x="0" y="1238"/>
                  </a:lnTo>
                  <a:cubicBezTo>
                    <a:pt x="0" y="1357"/>
                    <a:pt x="97" y="1452"/>
                    <a:pt x="214" y="1452"/>
                  </a:cubicBezTo>
                  <a:cubicBezTo>
                    <a:pt x="332" y="1452"/>
                    <a:pt x="428" y="1357"/>
                    <a:pt x="428" y="1238"/>
                  </a:cubicBezTo>
                  <a:lnTo>
                    <a:pt x="428" y="215"/>
                  </a:lnTo>
                  <a:cubicBezTo>
                    <a:pt x="428" y="97"/>
                    <a:pt x="332" y="0"/>
                    <a:pt x="214" y="0"/>
                  </a:cubicBezTo>
                  <a:close/>
                </a:path>
              </a:pathLst>
            </a:custGeom>
            <a:solidFill>
              <a:srgbClr val="1E9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9"/>
            <p:cNvSpPr/>
            <p:nvPr/>
          </p:nvSpPr>
          <p:spPr>
            <a:xfrm>
              <a:off x="8386085" y="1549854"/>
              <a:ext cx="11970" cy="40542"/>
            </a:xfrm>
            <a:custGeom>
              <a:rect b="b" l="l" r="r" t="t"/>
              <a:pathLst>
                <a:path extrusionOk="0" h="1453" w="429">
                  <a:moveTo>
                    <a:pt x="215" y="0"/>
                  </a:moveTo>
                  <a:cubicBezTo>
                    <a:pt x="97" y="0"/>
                    <a:pt x="2" y="97"/>
                    <a:pt x="1" y="215"/>
                  </a:cubicBezTo>
                  <a:lnTo>
                    <a:pt x="1" y="1238"/>
                  </a:lnTo>
                  <a:cubicBezTo>
                    <a:pt x="2" y="1357"/>
                    <a:pt x="97" y="1452"/>
                    <a:pt x="215" y="1452"/>
                  </a:cubicBezTo>
                  <a:cubicBezTo>
                    <a:pt x="334" y="1452"/>
                    <a:pt x="429" y="1357"/>
                    <a:pt x="429" y="1238"/>
                  </a:cubicBezTo>
                  <a:lnTo>
                    <a:pt x="429" y="215"/>
                  </a:lnTo>
                  <a:cubicBezTo>
                    <a:pt x="429" y="97"/>
                    <a:pt x="334" y="0"/>
                    <a:pt x="215" y="0"/>
                  </a:cubicBezTo>
                  <a:close/>
                </a:path>
              </a:pathLst>
            </a:custGeom>
            <a:solidFill>
              <a:srgbClr val="1E9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9"/>
            <p:cNvSpPr/>
            <p:nvPr/>
          </p:nvSpPr>
          <p:spPr>
            <a:xfrm>
              <a:off x="8263089" y="1523764"/>
              <a:ext cx="198498" cy="227210"/>
            </a:xfrm>
            <a:custGeom>
              <a:rect b="b" l="l" r="r" t="t"/>
              <a:pathLst>
                <a:path extrusionOk="0" h="8143" w="7114">
                  <a:moveTo>
                    <a:pt x="0" y="0"/>
                  </a:moveTo>
                  <a:lnTo>
                    <a:pt x="0" y="1959"/>
                  </a:lnTo>
                  <a:cubicBezTo>
                    <a:pt x="118" y="1959"/>
                    <a:pt x="213" y="2054"/>
                    <a:pt x="213" y="2173"/>
                  </a:cubicBezTo>
                  <a:cubicBezTo>
                    <a:pt x="213" y="2290"/>
                    <a:pt x="119" y="2386"/>
                    <a:pt x="3" y="2386"/>
                  </a:cubicBezTo>
                  <a:cubicBezTo>
                    <a:pt x="2" y="2386"/>
                    <a:pt x="1" y="2386"/>
                    <a:pt x="0" y="2386"/>
                  </a:cubicBezTo>
                  <a:lnTo>
                    <a:pt x="0" y="8142"/>
                  </a:lnTo>
                  <a:lnTo>
                    <a:pt x="2276" y="8142"/>
                  </a:lnTo>
                  <a:lnTo>
                    <a:pt x="2276" y="7584"/>
                  </a:lnTo>
                  <a:lnTo>
                    <a:pt x="607" y="7584"/>
                  </a:lnTo>
                  <a:lnTo>
                    <a:pt x="607" y="0"/>
                  </a:lnTo>
                  <a:close/>
                  <a:moveTo>
                    <a:pt x="4838" y="7584"/>
                  </a:moveTo>
                  <a:lnTo>
                    <a:pt x="4838" y="8142"/>
                  </a:lnTo>
                  <a:lnTo>
                    <a:pt x="7114" y="8142"/>
                  </a:lnTo>
                  <a:lnTo>
                    <a:pt x="7114" y="7584"/>
                  </a:lnTo>
                  <a:close/>
                </a:path>
              </a:pathLst>
            </a:custGeom>
            <a:solidFill>
              <a:srgbClr val="32A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9"/>
            <p:cNvSpPr/>
            <p:nvPr/>
          </p:nvSpPr>
          <p:spPr>
            <a:xfrm>
              <a:off x="8326596" y="1735408"/>
              <a:ext cx="71514" cy="15570"/>
            </a:xfrm>
            <a:custGeom>
              <a:rect b="b" l="l" r="r" t="t"/>
              <a:pathLst>
                <a:path extrusionOk="0" h="558" w="2563">
                  <a:moveTo>
                    <a:pt x="0" y="1"/>
                  </a:moveTo>
                  <a:lnTo>
                    <a:pt x="0" y="557"/>
                  </a:lnTo>
                  <a:lnTo>
                    <a:pt x="2562" y="557"/>
                  </a:lnTo>
                  <a:lnTo>
                    <a:pt x="2562" y="1"/>
                  </a:lnTo>
                  <a:close/>
                </a:path>
              </a:pathLst>
            </a:custGeom>
            <a:solidFill>
              <a:srgbClr val="1E8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9"/>
            <p:cNvSpPr/>
            <p:nvPr/>
          </p:nvSpPr>
          <p:spPr>
            <a:xfrm>
              <a:off x="8263089" y="1578454"/>
              <a:ext cx="5943" cy="11942"/>
            </a:xfrm>
            <a:custGeom>
              <a:rect b="b" l="l" r="r" t="t"/>
              <a:pathLst>
                <a:path extrusionOk="0" h="428" w="213">
                  <a:moveTo>
                    <a:pt x="3" y="1"/>
                  </a:moveTo>
                  <a:cubicBezTo>
                    <a:pt x="2" y="1"/>
                    <a:pt x="1" y="1"/>
                    <a:pt x="0" y="1"/>
                  </a:cubicBezTo>
                  <a:lnTo>
                    <a:pt x="0" y="427"/>
                  </a:lnTo>
                  <a:cubicBezTo>
                    <a:pt x="118" y="427"/>
                    <a:pt x="213" y="332"/>
                    <a:pt x="213" y="213"/>
                  </a:cubicBezTo>
                  <a:cubicBezTo>
                    <a:pt x="213" y="97"/>
                    <a:pt x="119" y="1"/>
                    <a:pt x="3" y="1"/>
                  </a:cubicBezTo>
                  <a:close/>
                </a:path>
              </a:pathLst>
            </a:custGeom>
            <a:solidFill>
              <a:srgbClr val="1E8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9"/>
            <p:cNvSpPr/>
            <p:nvPr/>
          </p:nvSpPr>
          <p:spPr>
            <a:xfrm>
              <a:off x="8362730" y="1432327"/>
              <a:ext cx="69812" cy="40766"/>
            </a:xfrm>
            <a:custGeom>
              <a:rect b="b" l="l" r="r" t="t"/>
              <a:pathLst>
                <a:path extrusionOk="0" h="1461" w="2502">
                  <a:moveTo>
                    <a:pt x="1" y="1"/>
                  </a:moveTo>
                  <a:lnTo>
                    <a:pt x="1" y="1460"/>
                  </a:lnTo>
                  <a:lnTo>
                    <a:pt x="2502" y="1460"/>
                  </a:lnTo>
                  <a:lnTo>
                    <a:pt x="25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9"/>
            <p:cNvSpPr/>
            <p:nvPr/>
          </p:nvSpPr>
          <p:spPr>
            <a:xfrm>
              <a:off x="8362730" y="1432327"/>
              <a:ext cx="21597" cy="40766"/>
            </a:xfrm>
            <a:custGeom>
              <a:rect b="b" l="l" r="r" t="t"/>
              <a:pathLst>
                <a:path extrusionOk="0" h="1461" w="774">
                  <a:moveTo>
                    <a:pt x="1" y="1"/>
                  </a:moveTo>
                  <a:lnTo>
                    <a:pt x="1" y="1460"/>
                  </a:lnTo>
                  <a:lnTo>
                    <a:pt x="773" y="1460"/>
                  </a:lnTo>
                  <a:lnTo>
                    <a:pt x="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9"/>
            <p:cNvSpPr/>
            <p:nvPr/>
          </p:nvSpPr>
          <p:spPr>
            <a:xfrm>
              <a:off x="8356759" y="1420970"/>
              <a:ext cx="11970" cy="87000"/>
            </a:xfrm>
            <a:custGeom>
              <a:rect b="b" l="l" r="r" t="t"/>
              <a:pathLst>
                <a:path extrusionOk="0" h="3118" w="429">
                  <a:moveTo>
                    <a:pt x="215" y="0"/>
                  </a:moveTo>
                  <a:cubicBezTo>
                    <a:pt x="99" y="0"/>
                    <a:pt x="4" y="92"/>
                    <a:pt x="1" y="208"/>
                  </a:cubicBezTo>
                  <a:lnTo>
                    <a:pt x="1" y="2905"/>
                  </a:lnTo>
                  <a:cubicBezTo>
                    <a:pt x="1" y="3023"/>
                    <a:pt x="97" y="3118"/>
                    <a:pt x="215" y="3118"/>
                  </a:cubicBezTo>
                  <a:cubicBezTo>
                    <a:pt x="332" y="3118"/>
                    <a:pt x="429" y="3023"/>
                    <a:pt x="429" y="2905"/>
                  </a:cubicBezTo>
                  <a:lnTo>
                    <a:pt x="429" y="208"/>
                  </a:lnTo>
                  <a:cubicBezTo>
                    <a:pt x="424" y="92"/>
                    <a:pt x="331"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9"/>
            <p:cNvSpPr/>
            <p:nvPr/>
          </p:nvSpPr>
          <p:spPr>
            <a:xfrm>
              <a:off x="8255081" y="1502028"/>
              <a:ext cx="214459" cy="248946"/>
            </a:xfrm>
            <a:custGeom>
              <a:rect b="b" l="l" r="r" t="t"/>
              <a:pathLst>
                <a:path extrusionOk="0" h="8922" w="7686">
                  <a:moveTo>
                    <a:pt x="1613" y="0"/>
                  </a:moveTo>
                  <a:lnTo>
                    <a:pt x="1613" y="778"/>
                  </a:lnTo>
                  <a:lnTo>
                    <a:pt x="1" y="778"/>
                  </a:lnTo>
                  <a:lnTo>
                    <a:pt x="1" y="8921"/>
                  </a:lnTo>
                  <a:lnTo>
                    <a:pt x="7686" y="8921"/>
                  </a:lnTo>
                  <a:lnTo>
                    <a:pt x="7686" y="778"/>
                  </a:lnTo>
                  <a:lnTo>
                    <a:pt x="6075" y="778"/>
                  </a:lnTo>
                  <a:lnTo>
                    <a:pt x="6075" y="0"/>
                  </a:lnTo>
                  <a:close/>
                </a:path>
              </a:pathLst>
            </a:custGeom>
            <a:solidFill>
              <a:srgbClr val="3A5998">
                <a:alpha val="559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9"/>
            <p:cNvSpPr/>
            <p:nvPr/>
          </p:nvSpPr>
          <p:spPr>
            <a:xfrm>
              <a:off x="8300088" y="1555434"/>
              <a:ext cx="124501" cy="29381"/>
            </a:xfrm>
            <a:custGeom>
              <a:rect b="b" l="l" r="r" t="t"/>
              <a:pathLst>
                <a:path extrusionOk="0" h="1053" w="4462">
                  <a:moveTo>
                    <a:pt x="0" y="0"/>
                  </a:moveTo>
                  <a:lnTo>
                    <a:pt x="0" y="1053"/>
                  </a:lnTo>
                  <a:lnTo>
                    <a:pt x="4462" y="1053"/>
                  </a:lnTo>
                  <a:lnTo>
                    <a:pt x="44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9"/>
            <p:cNvSpPr/>
            <p:nvPr/>
          </p:nvSpPr>
          <p:spPr>
            <a:xfrm>
              <a:off x="8326596" y="1638361"/>
              <a:ext cx="71514" cy="112614"/>
            </a:xfrm>
            <a:custGeom>
              <a:rect b="b" l="l" r="r" t="t"/>
              <a:pathLst>
                <a:path extrusionOk="0" h="4036" w="2563">
                  <a:moveTo>
                    <a:pt x="0" y="1"/>
                  </a:moveTo>
                  <a:lnTo>
                    <a:pt x="0" y="4035"/>
                  </a:lnTo>
                  <a:lnTo>
                    <a:pt x="2562" y="4035"/>
                  </a:lnTo>
                  <a:lnTo>
                    <a:pt x="25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9"/>
            <p:cNvSpPr/>
            <p:nvPr/>
          </p:nvSpPr>
          <p:spPr>
            <a:xfrm>
              <a:off x="8320625" y="1701366"/>
              <a:ext cx="83401" cy="11970"/>
            </a:xfrm>
            <a:custGeom>
              <a:rect b="b" l="l" r="r" t="t"/>
              <a:pathLst>
                <a:path extrusionOk="0" h="429" w="2989">
                  <a:moveTo>
                    <a:pt x="214" y="1"/>
                  </a:moveTo>
                  <a:cubicBezTo>
                    <a:pt x="95" y="1"/>
                    <a:pt x="0" y="97"/>
                    <a:pt x="0" y="215"/>
                  </a:cubicBezTo>
                  <a:cubicBezTo>
                    <a:pt x="0" y="332"/>
                    <a:pt x="95" y="429"/>
                    <a:pt x="214" y="429"/>
                  </a:cubicBezTo>
                  <a:lnTo>
                    <a:pt x="2776" y="429"/>
                  </a:lnTo>
                  <a:cubicBezTo>
                    <a:pt x="2894" y="429"/>
                    <a:pt x="2989" y="332"/>
                    <a:pt x="2989" y="215"/>
                  </a:cubicBezTo>
                  <a:cubicBezTo>
                    <a:pt x="2989" y="97"/>
                    <a:pt x="2894"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9"/>
            <p:cNvSpPr/>
            <p:nvPr/>
          </p:nvSpPr>
          <p:spPr>
            <a:xfrm>
              <a:off x="8320792" y="1723409"/>
              <a:ext cx="83066" cy="11998"/>
            </a:xfrm>
            <a:custGeom>
              <a:rect b="b" l="l" r="r" t="t"/>
              <a:pathLst>
                <a:path extrusionOk="0" h="430" w="2977">
                  <a:moveTo>
                    <a:pt x="208" y="1"/>
                  </a:moveTo>
                  <a:cubicBezTo>
                    <a:pt x="92" y="6"/>
                    <a:pt x="0" y="99"/>
                    <a:pt x="0" y="215"/>
                  </a:cubicBezTo>
                  <a:cubicBezTo>
                    <a:pt x="0" y="331"/>
                    <a:pt x="92" y="426"/>
                    <a:pt x="208" y="429"/>
                  </a:cubicBezTo>
                  <a:lnTo>
                    <a:pt x="2770" y="429"/>
                  </a:lnTo>
                  <a:cubicBezTo>
                    <a:pt x="2885" y="426"/>
                    <a:pt x="2976" y="331"/>
                    <a:pt x="2976" y="215"/>
                  </a:cubicBezTo>
                  <a:cubicBezTo>
                    <a:pt x="2976" y="99"/>
                    <a:pt x="2885" y="6"/>
                    <a:pt x="2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9"/>
            <p:cNvSpPr/>
            <p:nvPr/>
          </p:nvSpPr>
          <p:spPr>
            <a:xfrm>
              <a:off x="8356368" y="1549854"/>
              <a:ext cx="11914" cy="40542"/>
            </a:xfrm>
            <a:custGeom>
              <a:rect b="b" l="l" r="r" t="t"/>
              <a:pathLst>
                <a:path extrusionOk="0" h="1453" w="427">
                  <a:moveTo>
                    <a:pt x="214" y="0"/>
                  </a:moveTo>
                  <a:cubicBezTo>
                    <a:pt x="95" y="0"/>
                    <a:pt x="0" y="97"/>
                    <a:pt x="0" y="215"/>
                  </a:cubicBezTo>
                  <a:lnTo>
                    <a:pt x="0" y="1238"/>
                  </a:lnTo>
                  <a:cubicBezTo>
                    <a:pt x="0" y="1357"/>
                    <a:pt x="95" y="1452"/>
                    <a:pt x="214" y="1452"/>
                  </a:cubicBezTo>
                  <a:cubicBezTo>
                    <a:pt x="332" y="1452"/>
                    <a:pt x="427" y="1357"/>
                    <a:pt x="427" y="1238"/>
                  </a:cubicBezTo>
                  <a:lnTo>
                    <a:pt x="427" y="215"/>
                  </a:lnTo>
                  <a:cubicBezTo>
                    <a:pt x="427" y="97"/>
                    <a:pt x="332" y="0"/>
                    <a:pt x="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9"/>
            <p:cNvSpPr/>
            <p:nvPr/>
          </p:nvSpPr>
          <p:spPr>
            <a:xfrm>
              <a:off x="8326596" y="1549854"/>
              <a:ext cx="11970" cy="40542"/>
            </a:xfrm>
            <a:custGeom>
              <a:rect b="b" l="l" r="r" t="t"/>
              <a:pathLst>
                <a:path extrusionOk="0" h="1453" w="429">
                  <a:moveTo>
                    <a:pt x="214" y="0"/>
                  </a:moveTo>
                  <a:cubicBezTo>
                    <a:pt x="97" y="0"/>
                    <a:pt x="0" y="97"/>
                    <a:pt x="0" y="215"/>
                  </a:cubicBezTo>
                  <a:lnTo>
                    <a:pt x="0" y="1238"/>
                  </a:lnTo>
                  <a:cubicBezTo>
                    <a:pt x="0" y="1357"/>
                    <a:pt x="97" y="1452"/>
                    <a:pt x="214" y="1452"/>
                  </a:cubicBezTo>
                  <a:cubicBezTo>
                    <a:pt x="332" y="1452"/>
                    <a:pt x="428" y="1357"/>
                    <a:pt x="428" y="1238"/>
                  </a:cubicBezTo>
                  <a:lnTo>
                    <a:pt x="428" y="215"/>
                  </a:lnTo>
                  <a:cubicBezTo>
                    <a:pt x="428" y="97"/>
                    <a:pt x="332" y="0"/>
                    <a:pt x="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9"/>
            <p:cNvSpPr/>
            <p:nvPr/>
          </p:nvSpPr>
          <p:spPr>
            <a:xfrm>
              <a:off x="8386085" y="1549854"/>
              <a:ext cx="11970" cy="40542"/>
            </a:xfrm>
            <a:custGeom>
              <a:rect b="b" l="l" r="r" t="t"/>
              <a:pathLst>
                <a:path extrusionOk="0" h="1453" w="429">
                  <a:moveTo>
                    <a:pt x="215" y="0"/>
                  </a:moveTo>
                  <a:cubicBezTo>
                    <a:pt x="97" y="0"/>
                    <a:pt x="2" y="97"/>
                    <a:pt x="1" y="215"/>
                  </a:cubicBezTo>
                  <a:lnTo>
                    <a:pt x="1" y="1238"/>
                  </a:lnTo>
                  <a:cubicBezTo>
                    <a:pt x="2" y="1357"/>
                    <a:pt x="97" y="1452"/>
                    <a:pt x="215" y="1452"/>
                  </a:cubicBezTo>
                  <a:cubicBezTo>
                    <a:pt x="334" y="1452"/>
                    <a:pt x="429" y="1357"/>
                    <a:pt x="429" y="1238"/>
                  </a:cubicBezTo>
                  <a:lnTo>
                    <a:pt x="429" y="215"/>
                  </a:lnTo>
                  <a:cubicBezTo>
                    <a:pt x="429" y="97"/>
                    <a:pt x="334" y="0"/>
                    <a:pt x="2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9"/>
            <p:cNvSpPr/>
            <p:nvPr/>
          </p:nvSpPr>
          <p:spPr>
            <a:xfrm>
              <a:off x="8263089" y="1523764"/>
              <a:ext cx="198498" cy="227210"/>
            </a:xfrm>
            <a:custGeom>
              <a:rect b="b" l="l" r="r" t="t"/>
              <a:pathLst>
                <a:path extrusionOk="0" h="8143" w="7114">
                  <a:moveTo>
                    <a:pt x="0" y="0"/>
                  </a:moveTo>
                  <a:lnTo>
                    <a:pt x="0" y="1959"/>
                  </a:lnTo>
                  <a:cubicBezTo>
                    <a:pt x="118" y="1959"/>
                    <a:pt x="213" y="2054"/>
                    <a:pt x="213" y="2173"/>
                  </a:cubicBezTo>
                  <a:cubicBezTo>
                    <a:pt x="213" y="2290"/>
                    <a:pt x="119" y="2386"/>
                    <a:pt x="3" y="2386"/>
                  </a:cubicBezTo>
                  <a:cubicBezTo>
                    <a:pt x="2" y="2386"/>
                    <a:pt x="1" y="2386"/>
                    <a:pt x="0" y="2386"/>
                  </a:cubicBezTo>
                  <a:lnTo>
                    <a:pt x="0" y="8142"/>
                  </a:lnTo>
                  <a:lnTo>
                    <a:pt x="2276" y="8142"/>
                  </a:lnTo>
                  <a:lnTo>
                    <a:pt x="2276" y="7584"/>
                  </a:lnTo>
                  <a:lnTo>
                    <a:pt x="607" y="7584"/>
                  </a:lnTo>
                  <a:lnTo>
                    <a:pt x="607" y="0"/>
                  </a:lnTo>
                  <a:close/>
                  <a:moveTo>
                    <a:pt x="4838" y="7584"/>
                  </a:moveTo>
                  <a:lnTo>
                    <a:pt x="4838" y="8142"/>
                  </a:lnTo>
                  <a:lnTo>
                    <a:pt x="7114" y="8142"/>
                  </a:lnTo>
                  <a:lnTo>
                    <a:pt x="7114" y="7584"/>
                  </a:lnTo>
                  <a:close/>
                </a:path>
              </a:pathLst>
            </a:custGeom>
            <a:solidFill>
              <a:srgbClr val="3A5998">
                <a:alpha val="559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9"/>
            <p:cNvSpPr/>
            <p:nvPr/>
          </p:nvSpPr>
          <p:spPr>
            <a:xfrm>
              <a:off x="8263089" y="1578454"/>
              <a:ext cx="5943" cy="11942"/>
            </a:xfrm>
            <a:custGeom>
              <a:rect b="b" l="l" r="r" t="t"/>
              <a:pathLst>
                <a:path extrusionOk="0" h="428" w="213">
                  <a:moveTo>
                    <a:pt x="3" y="1"/>
                  </a:moveTo>
                  <a:cubicBezTo>
                    <a:pt x="2" y="1"/>
                    <a:pt x="1" y="1"/>
                    <a:pt x="0" y="1"/>
                  </a:cubicBezTo>
                  <a:lnTo>
                    <a:pt x="0" y="427"/>
                  </a:lnTo>
                  <a:cubicBezTo>
                    <a:pt x="118" y="427"/>
                    <a:pt x="213" y="332"/>
                    <a:pt x="213" y="213"/>
                  </a:cubicBezTo>
                  <a:cubicBezTo>
                    <a:pt x="213" y="97"/>
                    <a:pt x="119" y="1"/>
                    <a:pt x="3" y="1"/>
                  </a:cubicBezTo>
                  <a:close/>
                </a:path>
              </a:pathLst>
            </a:custGeom>
            <a:solidFill>
              <a:srgbClr val="1E89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9"/>
            <p:cNvSpPr/>
            <p:nvPr/>
          </p:nvSpPr>
          <p:spPr>
            <a:xfrm>
              <a:off x="8461590" y="1479929"/>
              <a:ext cx="90013" cy="271045"/>
            </a:xfrm>
            <a:custGeom>
              <a:rect b="b" l="l" r="r" t="t"/>
              <a:pathLst>
                <a:path extrusionOk="0" h="9714" w="3226">
                  <a:moveTo>
                    <a:pt x="0" y="1"/>
                  </a:moveTo>
                  <a:lnTo>
                    <a:pt x="0" y="9713"/>
                  </a:lnTo>
                  <a:lnTo>
                    <a:pt x="3225" y="9713"/>
                  </a:lnTo>
                  <a:lnTo>
                    <a:pt x="32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9"/>
            <p:cNvSpPr/>
            <p:nvPr/>
          </p:nvSpPr>
          <p:spPr>
            <a:xfrm>
              <a:off x="8173046" y="1479929"/>
              <a:ext cx="90013" cy="271045"/>
            </a:xfrm>
            <a:custGeom>
              <a:rect b="b" l="l" r="r" t="t"/>
              <a:pathLst>
                <a:path extrusionOk="0" h="9714" w="3226">
                  <a:moveTo>
                    <a:pt x="0" y="1"/>
                  </a:moveTo>
                  <a:lnTo>
                    <a:pt x="0" y="9713"/>
                  </a:lnTo>
                  <a:lnTo>
                    <a:pt x="3226" y="9713"/>
                  </a:lnTo>
                  <a:lnTo>
                    <a:pt x="32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9"/>
            <p:cNvSpPr/>
            <p:nvPr/>
          </p:nvSpPr>
          <p:spPr>
            <a:xfrm>
              <a:off x="8461590" y="1479929"/>
              <a:ext cx="90013" cy="271045"/>
            </a:xfrm>
            <a:custGeom>
              <a:rect b="b" l="l" r="r" t="t"/>
              <a:pathLst>
                <a:path extrusionOk="0" h="9714" w="3226">
                  <a:moveTo>
                    <a:pt x="0" y="1"/>
                  </a:moveTo>
                  <a:lnTo>
                    <a:pt x="0" y="9713"/>
                  </a:lnTo>
                  <a:lnTo>
                    <a:pt x="3225" y="9713"/>
                  </a:lnTo>
                  <a:lnTo>
                    <a:pt x="3225" y="1"/>
                  </a:lnTo>
                  <a:close/>
                </a:path>
              </a:pathLst>
            </a:custGeom>
            <a:solidFill>
              <a:srgbClr val="332F2D">
                <a:alpha val="40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9"/>
            <p:cNvSpPr/>
            <p:nvPr/>
          </p:nvSpPr>
          <p:spPr>
            <a:xfrm>
              <a:off x="8461590" y="1735408"/>
              <a:ext cx="90013" cy="15570"/>
            </a:xfrm>
            <a:custGeom>
              <a:rect b="b" l="l" r="r" t="t"/>
              <a:pathLst>
                <a:path extrusionOk="0" h="558" w="3226">
                  <a:moveTo>
                    <a:pt x="0" y="1"/>
                  </a:moveTo>
                  <a:lnTo>
                    <a:pt x="0" y="557"/>
                  </a:lnTo>
                  <a:lnTo>
                    <a:pt x="3225" y="557"/>
                  </a:lnTo>
                  <a:lnTo>
                    <a:pt x="3225" y="1"/>
                  </a:lnTo>
                  <a:close/>
                </a:path>
              </a:pathLst>
            </a:custGeom>
            <a:solidFill>
              <a:srgbClr val="70C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9"/>
            <p:cNvSpPr/>
            <p:nvPr/>
          </p:nvSpPr>
          <p:spPr>
            <a:xfrm>
              <a:off x="8483270" y="1531159"/>
              <a:ext cx="46681" cy="29409"/>
            </a:xfrm>
            <a:custGeom>
              <a:rect b="b" l="l" r="r" t="t"/>
              <a:pathLst>
                <a:path extrusionOk="0" h="1054" w="1673">
                  <a:moveTo>
                    <a:pt x="0" y="1"/>
                  </a:moveTo>
                  <a:lnTo>
                    <a:pt x="0" y="1054"/>
                  </a:lnTo>
                  <a:lnTo>
                    <a:pt x="1673" y="1054"/>
                  </a:lnTo>
                  <a:lnTo>
                    <a:pt x="1673" y="1"/>
                  </a:lnTo>
                  <a:close/>
                </a:path>
              </a:pathLst>
            </a:custGeom>
            <a:solidFill>
              <a:srgbClr val="DCF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9"/>
            <p:cNvSpPr/>
            <p:nvPr/>
          </p:nvSpPr>
          <p:spPr>
            <a:xfrm>
              <a:off x="8483270" y="1608226"/>
              <a:ext cx="46681" cy="29409"/>
            </a:xfrm>
            <a:custGeom>
              <a:rect b="b" l="l" r="r" t="t"/>
              <a:pathLst>
                <a:path extrusionOk="0" h="1054" w="1673">
                  <a:moveTo>
                    <a:pt x="0" y="1"/>
                  </a:moveTo>
                  <a:lnTo>
                    <a:pt x="0" y="1053"/>
                  </a:lnTo>
                  <a:lnTo>
                    <a:pt x="1673" y="1053"/>
                  </a:lnTo>
                  <a:lnTo>
                    <a:pt x="1673" y="1"/>
                  </a:lnTo>
                  <a:close/>
                </a:path>
              </a:pathLst>
            </a:custGeom>
            <a:solidFill>
              <a:srgbClr val="DCF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9"/>
            <p:cNvSpPr/>
            <p:nvPr/>
          </p:nvSpPr>
          <p:spPr>
            <a:xfrm>
              <a:off x="8455647" y="1578454"/>
              <a:ext cx="101928" cy="11942"/>
            </a:xfrm>
            <a:custGeom>
              <a:rect b="b" l="l" r="r" t="t"/>
              <a:pathLst>
                <a:path extrusionOk="0" h="428" w="3653">
                  <a:moveTo>
                    <a:pt x="210" y="1"/>
                  </a:moveTo>
                  <a:cubicBezTo>
                    <a:pt x="94" y="1"/>
                    <a:pt x="1" y="97"/>
                    <a:pt x="1" y="213"/>
                  </a:cubicBezTo>
                  <a:cubicBezTo>
                    <a:pt x="1" y="332"/>
                    <a:pt x="96" y="427"/>
                    <a:pt x="213" y="427"/>
                  </a:cubicBezTo>
                  <a:lnTo>
                    <a:pt x="3440" y="427"/>
                  </a:lnTo>
                  <a:cubicBezTo>
                    <a:pt x="3557" y="427"/>
                    <a:pt x="3652" y="332"/>
                    <a:pt x="3652" y="213"/>
                  </a:cubicBezTo>
                  <a:cubicBezTo>
                    <a:pt x="3652" y="97"/>
                    <a:pt x="3559" y="1"/>
                    <a:pt x="3443" y="1"/>
                  </a:cubicBezTo>
                  <a:cubicBezTo>
                    <a:pt x="3442" y="1"/>
                    <a:pt x="3441" y="1"/>
                    <a:pt x="3440" y="1"/>
                  </a:cubicBezTo>
                  <a:lnTo>
                    <a:pt x="213" y="1"/>
                  </a:lnTo>
                  <a:cubicBezTo>
                    <a:pt x="212" y="1"/>
                    <a:pt x="211" y="1"/>
                    <a:pt x="210" y="1"/>
                  </a:cubicBezTo>
                  <a:close/>
                </a:path>
              </a:pathLst>
            </a:custGeom>
            <a:solidFill>
              <a:srgbClr val="1E9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9"/>
            <p:cNvSpPr/>
            <p:nvPr/>
          </p:nvSpPr>
          <p:spPr>
            <a:xfrm>
              <a:off x="8461590" y="1735408"/>
              <a:ext cx="90013" cy="15570"/>
            </a:xfrm>
            <a:custGeom>
              <a:rect b="b" l="l" r="r" t="t"/>
              <a:pathLst>
                <a:path extrusionOk="0" h="558" w="3226">
                  <a:moveTo>
                    <a:pt x="0" y="1"/>
                  </a:moveTo>
                  <a:lnTo>
                    <a:pt x="0" y="557"/>
                  </a:lnTo>
                  <a:lnTo>
                    <a:pt x="3225" y="557"/>
                  </a:lnTo>
                  <a:lnTo>
                    <a:pt x="32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9"/>
            <p:cNvSpPr/>
            <p:nvPr/>
          </p:nvSpPr>
          <p:spPr>
            <a:xfrm>
              <a:off x="8483270" y="1531159"/>
              <a:ext cx="46681" cy="29409"/>
            </a:xfrm>
            <a:custGeom>
              <a:rect b="b" l="l" r="r" t="t"/>
              <a:pathLst>
                <a:path extrusionOk="0" h="1054" w="1673">
                  <a:moveTo>
                    <a:pt x="0" y="1"/>
                  </a:moveTo>
                  <a:lnTo>
                    <a:pt x="0" y="1054"/>
                  </a:lnTo>
                  <a:lnTo>
                    <a:pt x="1673" y="1054"/>
                  </a:lnTo>
                  <a:lnTo>
                    <a:pt x="16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9"/>
            <p:cNvSpPr/>
            <p:nvPr/>
          </p:nvSpPr>
          <p:spPr>
            <a:xfrm>
              <a:off x="8483270" y="1608226"/>
              <a:ext cx="46681" cy="29409"/>
            </a:xfrm>
            <a:custGeom>
              <a:rect b="b" l="l" r="r" t="t"/>
              <a:pathLst>
                <a:path extrusionOk="0" h="1054" w="1673">
                  <a:moveTo>
                    <a:pt x="0" y="1"/>
                  </a:moveTo>
                  <a:lnTo>
                    <a:pt x="0" y="1053"/>
                  </a:lnTo>
                  <a:lnTo>
                    <a:pt x="1673" y="1053"/>
                  </a:lnTo>
                  <a:lnTo>
                    <a:pt x="16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9"/>
            <p:cNvSpPr/>
            <p:nvPr/>
          </p:nvSpPr>
          <p:spPr>
            <a:xfrm>
              <a:off x="8455647" y="1578454"/>
              <a:ext cx="101928" cy="11942"/>
            </a:xfrm>
            <a:custGeom>
              <a:rect b="b" l="l" r="r" t="t"/>
              <a:pathLst>
                <a:path extrusionOk="0" h="428" w="3653">
                  <a:moveTo>
                    <a:pt x="210" y="1"/>
                  </a:moveTo>
                  <a:cubicBezTo>
                    <a:pt x="94" y="1"/>
                    <a:pt x="1" y="97"/>
                    <a:pt x="1" y="213"/>
                  </a:cubicBezTo>
                  <a:cubicBezTo>
                    <a:pt x="1" y="332"/>
                    <a:pt x="96" y="427"/>
                    <a:pt x="213" y="427"/>
                  </a:cubicBezTo>
                  <a:lnTo>
                    <a:pt x="3440" y="427"/>
                  </a:lnTo>
                  <a:cubicBezTo>
                    <a:pt x="3557" y="427"/>
                    <a:pt x="3652" y="332"/>
                    <a:pt x="3652" y="213"/>
                  </a:cubicBezTo>
                  <a:cubicBezTo>
                    <a:pt x="3652" y="97"/>
                    <a:pt x="3559" y="1"/>
                    <a:pt x="3443" y="1"/>
                  </a:cubicBezTo>
                  <a:cubicBezTo>
                    <a:pt x="3442" y="1"/>
                    <a:pt x="3441" y="1"/>
                    <a:pt x="3440" y="1"/>
                  </a:cubicBezTo>
                  <a:lnTo>
                    <a:pt x="213" y="1"/>
                  </a:lnTo>
                  <a:cubicBezTo>
                    <a:pt x="212" y="1"/>
                    <a:pt x="211" y="1"/>
                    <a:pt x="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9"/>
            <p:cNvSpPr/>
            <p:nvPr/>
          </p:nvSpPr>
          <p:spPr>
            <a:xfrm>
              <a:off x="8173046" y="1479929"/>
              <a:ext cx="90013" cy="271045"/>
            </a:xfrm>
            <a:custGeom>
              <a:rect b="b" l="l" r="r" t="t"/>
              <a:pathLst>
                <a:path extrusionOk="0" h="9714" w="3226">
                  <a:moveTo>
                    <a:pt x="0" y="1"/>
                  </a:moveTo>
                  <a:lnTo>
                    <a:pt x="0" y="9713"/>
                  </a:lnTo>
                  <a:lnTo>
                    <a:pt x="3226" y="9713"/>
                  </a:lnTo>
                  <a:lnTo>
                    <a:pt x="3226" y="1"/>
                  </a:lnTo>
                  <a:close/>
                </a:path>
              </a:pathLst>
            </a:custGeom>
            <a:solidFill>
              <a:srgbClr val="332F2D">
                <a:alpha val="40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9"/>
            <p:cNvSpPr/>
            <p:nvPr/>
          </p:nvSpPr>
          <p:spPr>
            <a:xfrm>
              <a:off x="8194727" y="1531159"/>
              <a:ext cx="46681" cy="29409"/>
            </a:xfrm>
            <a:custGeom>
              <a:rect b="b" l="l" r="r" t="t"/>
              <a:pathLst>
                <a:path extrusionOk="0" h="1054" w="1673">
                  <a:moveTo>
                    <a:pt x="1" y="1"/>
                  </a:moveTo>
                  <a:lnTo>
                    <a:pt x="1" y="1054"/>
                  </a:lnTo>
                  <a:lnTo>
                    <a:pt x="1673" y="1054"/>
                  </a:lnTo>
                  <a:lnTo>
                    <a:pt x="1673" y="1"/>
                  </a:lnTo>
                  <a:close/>
                </a:path>
              </a:pathLst>
            </a:custGeom>
            <a:solidFill>
              <a:srgbClr val="DCF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9"/>
            <p:cNvSpPr/>
            <p:nvPr/>
          </p:nvSpPr>
          <p:spPr>
            <a:xfrm>
              <a:off x="8194727" y="1608226"/>
              <a:ext cx="46681" cy="29409"/>
            </a:xfrm>
            <a:custGeom>
              <a:rect b="b" l="l" r="r" t="t"/>
              <a:pathLst>
                <a:path extrusionOk="0" h="1054" w="1673">
                  <a:moveTo>
                    <a:pt x="1" y="1"/>
                  </a:moveTo>
                  <a:lnTo>
                    <a:pt x="1" y="1053"/>
                  </a:lnTo>
                  <a:lnTo>
                    <a:pt x="1673" y="1053"/>
                  </a:lnTo>
                  <a:lnTo>
                    <a:pt x="1673" y="1"/>
                  </a:lnTo>
                  <a:close/>
                </a:path>
              </a:pathLst>
            </a:custGeom>
            <a:solidFill>
              <a:srgbClr val="DCF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9"/>
            <p:cNvSpPr/>
            <p:nvPr/>
          </p:nvSpPr>
          <p:spPr>
            <a:xfrm>
              <a:off x="8167103" y="1578454"/>
              <a:ext cx="101928" cy="11942"/>
            </a:xfrm>
            <a:custGeom>
              <a:rect b="b" l="l" r="r" t="t"/>
              <a:pathLst>
                <a:path extrusionOk="0" h="428" w="3653">
                  <a:moveTo>
                    <a:pt x="211" y="1"/>
                  </a:moveTo>
                  <a:cubicBezTo>
                    <a:pt x="94" y="1"/>
                    <a:pt x="1" y="97"/>
                    <a:pt x="1" y="213"/>
                  </a:cubicBezTo>
                  <a:cubicBezTo>
                    <a:pt x="1" y="332"/>
                    <a:pt x="96" y="427"/>
                    <a:pt x="213" y="427"/>
                  </a:cubicBezTo>
                  <a:lnTo>
                    <a:pt x="3440" y="427"/>
                  </a:lnTo>
                  <a:cubicBezTo>
                    <a:pt x="3558" y="427"/>
                    <a:pt x="3653" y="332"/>
                    <a:pt x="3653" y="213"/>
                  </a:cubicBezTo>
                  <a:cubicBezTo>
                    <a:pt x="3653" y="97"/>
                    <a:pt x="3559" y="1"/>
                    <a:pt x="3443" y="1"/>
                  </a:cubicBezTo>
                  <a:cubicBezTo>
                    <a:pt x="3442" y="1"/>
                    <a:pt x="3441" y="1"/>
                    <a:pt x="3440" y="1"/>
                  </a:cubicBezTo>
                  <a:lnTo>
                    <a:pt x="213" y="1"/>
                  </a:lnTo>
                  <a:cubicBezTo>
                    <a:pt x="212" y="1"/>
                    <a:pt x="211" y="1"/>
                    <a:pt x="211" y="1"/>
                  </a:cubicBezTo>
                  <a:close/>
                </a:path>
              </a:pathLst>
            </a:custGeom>
            <a:solidFill>
              <a:srgbClr val="1E98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9"/>
            <p:cNvSpPr/>
            <p:nvPr/>
          </p:nvSpPr>
          <p:spPr>
            <a:xfrm>
              <a:off x="8173130" y="1735380"/>
              <a:ext cx="89986" cy="15597"/>
            </a:xfrm>
            <a:custGeom>
              <a:rect b="b" l="l" r="r" t="t"/>
              <a:pathLst>
                <a:path extrusionOk="0" h="559" w="3225">
                  <a:moveTo>
                    <a:pt x="1" y="0"/>
                  </a:moveTo>
                  <a:lnTo>
                    <a:pt x="1" y="558"/>
                  </a:lnTo>
                  <a:lnTo>
                    <a:pt x="3224" y="558"/>
                  </a:lnTo>
                  <a:lnTo>
                    <a:pt x="3224" y="0"/>
                  </a:lnTo>
                  <a:close/>
                </a:path>
              </a:pathLst>
            </a:custGeom>
            <a:solidFill>
              <a:srgbClr val="70C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9"/>
            <p:cNvSpPr/>
            <p:nvPr/>
          </p:nvSpPr>
          <p:spPr>
            <a:xfrm>
              <a:off x="8194727" y="1531159"/>
              <a:ext cx="46681" cy="29409"/>
            </a:xfrm>
            <a:custGeom>
              <a:rect b="b" l="l" r="r" t="t"/>
              <a:pathLst>
                <a:path extrusionOk="0" h="1054" w="1673">
                  <a:moveTo>
                    <a:pt x="1" y="1"/>
                  </a:moveTo>
                  <a:lnTo>
                    <a:pt x="1" y="1054"/>
                  </a:lnTo>
                  <a:lnTo>
                    <a:pt x="1673" y="1054"/>
                  </a:lnTo>
                  <a:lnTo>
                    <a:pt x="16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9"/>
            <p:cNvSpPr/>
            <p:nvPr/>
          </p:nvSpPr>
          <p:spPr>
            <a:xfrm>
              <a:off x="8194727" y="1608226"/>
              <a:ext cx="46681" cy="29409"/>
            </a:xfrm>
            <a:custGeom>
              <a:rect b="b" l="l" r="r" t="t"/>
              <a:pathLst>
                <a:path extrusionOk="0" h="1054" w="1673">
                  <a:moveTo>
                    <a:pt x="1" y="1"/>
                  </a:moveTo>
                  <a:lnTo>
                    <a:pt x="1" y="1053"/>
                  </a:lnTo>
                  <a:lnTo>
                    <a:pt x="1673" y="1053"/>
                  </a:lnTo>
                  <a:lnTo>
                    <a:pt x="16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9"/>
            <p:cNvSpPr/>
            <p:nvPr/>
          </p:nvSpPr>
          <p:spPr>
            <a:xfrm>
              <a:off x="8167103" y="1578454"/>
              <a:ext cx="101928" cy="11942"/>
            </a:xfrm>
            <a:custGeom>
              <a:rect b="b" l="l" r="r" t="t"/>
              <a:pathLst>
                <a:path extrusionOk="0" h="428" w="3653">
                  <a:moveTo>
                    <a:pt x="211" y="1"/>
                  </a:moveTo>
                  <a:cubicBezTo>
                    <a:pt x="94" y="1"/>
                    <a:pt x="1" y="97"/>
                    <a:pt x="1" y="213"/>
                  </a:cubicBezTo>
                  <a:cubicBezTo>
                    <a:pt x="1" y="332"/>
                    <a:pt x="96" y="427"/>
                    <a:pt x="213" y="427"/>
                  </a:cubicBezTo>
                  <a:lnTo>
                    <a:pt x="3440" y="427"/>
                  </a:lnTo>
                  <a:cubicBezTo>
                    <a:pt x="3558" y="427"/>
                    <a:pt x="3653" y="332"/>
                    <a:pt x="3653" y="213"/>
                  </a:cubicBezTo>
                  <a:cubicBezTo>
                    <a:pt x="3653" y="97"/>
                    <a:pt x="3559" y="1"/>
                    <a:pt x="3443" y="1"/>
                  </a:cubicBezTo>
                  <a:cubicBezTo>
                    <a:pt x="3442" y="1"/>
                    <a:pt x="3441" y="1"/>
                    <a:pt x="3440" y="1"/>
                  </a:cubicBezTo>
                  <a:lnTo>
                    <a:pt x="213" y="1"/>
                  </a:lnTo>
                  <a:cubicBezTo>
                    <a:pt x="212" y="1"/>
                    <a:pt x="211"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9"/>
            <p:cNvSpPr/>
            <p:nvPr/>
          </p:nvSpPr>
          <p:spPr>
            <a:xfrm>
              <a:off x="8173130" y="1735380"/>
              <a:ext cx="89986" cy="15597"/>
            </a:xfrm>
            <a:custGeom>
              <a:rect b="b" l="l" r="r" t="t"/>
              <a:pathLst>
                <a:path extrusionOk="0" h="559" w="3225">
                  <a:moveTo>
                    <a:pt x="1" y="0"/>
                  </a:moveTo>
                  <a:lnTo>
                    <a:pt x="1" y="558"/>
                  </a:lnTo>
                  <a:lnTo>
                    <a:pt x="3224" y="558"/>
                  </a:lnTo>
                  <a:lnTo>
                    <a:pt x="3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9"/>
            <p:cNvSpPr/>
            <p:nvPr/>
          </p:nvSpPr>
          <p:spPr>
            <a:xfrm>
              <a:off x="8173102" y="1735408"/>
              <a:ext cx="378497" cy="15570"/>
            </a:xfrm>
            <a:custGeom>
              <a:rect b="b" l="l" r="r" t="t"/>
              <a:pathLst>
                <a:path extrusionOk="0" h="558" w="13565">
                  <a:moveTo>
                    <a:pt x="3830" y="557"/>
                  </a:moveTo>
                  <a:lnTo>
                    <a:pt x="3224" y="557"/>
                  </a:lnTo>
                  <a:lnTo>
                    <a:pt x="3224" y="557"/>
                  </a:lnTo>
                  <a:lnTo>
                    <a:pt x="0" y="557"/>
                  </a:lnTo>
                  <a:lnTo>
                    <a:pt x="0" y="557"/>
                  </a:lnTo>
                  <a:lnTo>
                    <a:pt x="3224" y="557"/>
                  </a:lnTo>
                  <a:lnTo>
                    <a:pt x="5501" y="557"/>
                  </a:lnTo>
                  <a:lnTo>
                    <a:pt x="8063" y="557"/>
                  </a:lnTo>
                  <a:lnTo>
                    <a:pt x="10339" y="557"/>
                  </a:lnTo>
                  <a:lnTo>
                    <a:pt x="13564" y="557"/>
                  </a:lnTo>
                  <a:lnTo>
                    <a:pt x="13564" y="1"/>
                  </a:lnTo>
                  <a:lnTo>
                    <a:pt x="13564" y="557"/>
                  </a:lnTo>
                  <a:lnTo>
                    <a:pt x="3830" y="557"/>
                  </a:lnTo>
                  <a:lnTo>
                    <a:pt x="3830" y="557"/>
                  </a:lnTo>
                  <a:close/>
                </a:path>
              </a:pathLst>
            </a:custGeom>
            <a:solidFill>
              <a:srgbClr val="E7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9"/>
            <p:cNvSpPr/>
            <p:nvPr/>
          </p:nvSpPr>
          <p:spPr>
            <a:xfrm>
              <a:off x="8173102" y="1735408"/>
              <a:ext cx="378497" cy="15570"/>
            </a:xfrm>
            <a:custGeom>
              <a:rect b="b" l="l" r="r" t="t"/>
              <a:pathLst>
                <a:path extrusionOk="0" h="558" w="13565">
                  <a:moveTo>
                    <a:pt x="3830" y="557"/>
                  </a:moveTo>
                  <a:lnTo>
                    <a:pt x="3224" y="557"/>
                  </a:lnTo>
                  <a:lnTo>
                    <a:pt x="3224" y="557"/>
                  </a:lnTo>
                  <a:lnTo>
                    <a:pt x="0" y="557"/>
                  </a:lnTo>
                  <a:lnTo>
                    <a:pt x="0" y="557"/>
                  </a:lnTo>
                  <a:lnTo>
                    <a:pt x="3224" y="557"/>
                  </a:lnTo>
                  <a:lnTo>
                    <a:pt x="5501" y="557"/>
                  </a:lnTo>
                  <a:lnTo>
                    <a:pt x="8063" y="557"/>
                  </a:lnTo>
                  <a:lnTo>
                    <a:pt x="10339" y="557"/>
                  </a:lnTo>
                  <a:lnTo>
                    <a:pt x="13564" y="557"/>
                  </a:lnTo>
                  <a:lnTo>
                    <a:pt x="13564" y="1"/>
                  </a:lnTo>
                  <a:lnTo>
                    <a:pt x="13564" y="557"/>
                  </a:lnTo>
                  <a:lnTo>
                    <a:pt x="3830" y="557"/>
                  </a:lnTo>
                  <a:lnTo>
                    <a:pt x="3830" y="557"/>
                  </a:lnTo>
                  <a:close/>
                </a:path>
              </a:pathLst>
            </a:custGeom>
            <a:solidFill>
              <a:srgbClr val="E7E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
        <p:nvSpPr>
          <p:cNvPr id="2978" name="Google Shape;2978;p80"/>
          <p:cNvSpPr/>
          <p:nvPr/>
        </p:nvSpPr>
        <p:spPr>
          <a:xfrm>
            <a:off x="5316506" y="2726998"/>
            <a:ext cx="2521325" cy="465610"/>
          </a:xfrm>
          <a:custGeom>
            <a:rect b="b" l="l" r="r" t="t"/>
            <a:pathLst>
              <a:path extrusionOk="0" h="17547" w="100853">
                <a:moveTo>
                  <a:pt x="0" y="750"/>
                </a:moveTo>
                <a:cubicBezTo>
                  <a:pt x="1793" y="825"/>
                  <a:pt x="1644" y="-1154"/>
                  <a:pt x="10758" y="1199"/>
                </a:cubicBezTo>
                <a:cubicBezTo>
                  <a:pt x="19872" y="3552"/>
                  <a:pt x="45384" y="12330"/>
                  <a:pt x="54685" y="14870"/>
                </a:cubicBezTo>
                <a:cubicBezTo>
                  <a:pt x="63986" y="17410"/>
                  <a:pt x="58868" y="18456"/>
                  <a:pt x="66563" y="16439"/>
                </a:cubicBezTo>
                <a:cubicBezTo>
                  <a:pt x="74258" y="14422"/>
                  <a:pt x="95138" y="5047"/>
                  <a:pt x="100853" y="2768"/>
                </a:cubicBezTo>
              </a:path>
            </a:pathLst>
          </a:custGeom>
          <a:noFill/>
          <a:ln cap="flat" cmpd="sng" w="38100">
            <a:solidFill>
              <a:schemeClr val="dk2"/>
            </a:solidFill>
            <a:prstDash val="solid"/>
            <a:round/>
            <a:headEnd len="med" w="med" type="none"/>
            <a:tailEnd len="med" w="med" type="none"/>
          </a:ln>
        </p:spPr>
      </p:sp>
      <p:sp>
        <p:nvSpPr>
          <p:cNvPr id="2979" name="Google Shape;2979;p80"/>
          <p:cNvSpPr/>
          <p:nvPr/>
        </p:nvSpPr>
        <p:spPr>
          <a:xfrm>
            <a:off x="3849956" y="2720576"/>
            <a:ext cx="1464925" cy="413787"/>
          </a:xfrm>
          <a:custGeom>
            <a:rect b="b" l="l" r="r" t="t"/>
            <a:pathLst>
              <a:path extrusionOk="0" h="15594" w="58597">
                <a:moveTo>
                  <a:pt x="0" y="14709"/>
                </a:moveTo>
                <a:cubicBezTo>
                  <a:pt x="2572" y="14709"/>
                  <a:pt x="8360" y="16598"/>
                  <a:pt x="15433" y="14709"/>
                </a:cubicBezTo>
                <a:cubicBezTo>
                  <a:pt x="22506" y="12820"/>
                  <a:pt x="35246" y="5827"/>
                  <a:pt x="42440" y="3375"/>
                </a:cubicBezTo>
                <a:cubicBezTo>
                  <a:pt x="49634" y="924"/>
                  <a:pt x="55904" y="563"/>
                  <a:pt x="58597" y="0"/>
                </a:cubicBezTo>
              </a:path>
            </a:pathLst>
          </a:custGeom>
          <a:noFill/>
          <a:ln cap="flat" cmpd="sng" w="38100">
            <a:solidFill>
              <a:schemeClr val="dk2"/>
            </a:solidFill>
            <a:prstDash val="solid"/>
            <a:round/>
            <a:headEnd len="med" w="med" type="none"/>
            <a:tailEnd len="med" w="med" type="none"/>
          </a:ln>
        </p:spPr>
      </p:sp>
      <p:sp>
        <p:nvSpPr>
          <p:cNvPr id="2980" name="Google Shape;2980;p80"/>
          <p:cNvSpPr/>
          <p:nvPr/>
        </p:nvSpPr>
        <p:spPr>
          <a:xfrm>
            <a:off x="2495281" y="2736843"/>
            <a:ext cx="1356100" cy="376956"/>
          </a:xfrm>
          <a:custGeom>
            <a:rect b="b" l="l" r="r" t="t"/>
            <a:pathLst>
              <a:path extrusionOk="0" h="14206" w="54244">
                <a:moveTo>
                  <a:pt x="0" y="0"/>
                </a:moveTo>
                <a:cubicBezTo>
                  <a:pt x="3821" y="377"/>
                  <a:pt x="13884" y="-108"/>
                  <a:pt x="22925" y="2260"/>
                </a:cubicBezTo>
                <a:cubicBezTo>
                  <a:pt x="31966" y="4628"/>
                  <a:pt x="49024" y="12215"/>
                  <a:pt x="54244" y="14206"/>
                </a:cubicBezTo>
              </a:path>
            </a:pathLst>
          </a:custGeom>
          <a:noFill/>
          <a:ln cap="flat" cmpd="sng" w="38100">
            <a:solidFill>
              <a:schemeClr val="dk2"/>
            </a:solidFill>
            <a:prstDash val="solid"/>
            <a:round/>
            <a:headEnd len="med" w="med" type="none"/>
            <a:tailEnd len="med" w="med" type="none"/>
          </a:ln>
        </p:spPr>
      </p:sp>
      <p:sp>
        <p:nvSpPr>
          <p:cNvPr id="2981" name="Google Shape;2981;p80"/>
          <p:cNvSpPr/>
          <p:nvPr/>
        </p:nvSpPr>
        <p:spPr>
          <a:xfrm>
            <a:off x="1522394" y="2733128"/>
            <a:ext cx="942250" cy="217428"/>
          </a:xfrm>
          <a:custGeom>
            <a:rect b="b" l="l" r="r" t="t"/>
            <a:pathLst>
              <a:path extrusionOk="0" h="8194" w="37690">
                <a:moveTo>
                  <a:pt x="0" y="8194"/>
                </a:moveTo>
                <a:cubicBezTo>
                  <a:pt x="3004" y="7306"/>
                  <a:pt x="11744" y="4234"/>
                  <a:pt x="18026" y="2868"/>
                </a:cubicBezTo>
                <a:cubicBezTo>
                  <a:pt x="24308" y="1502"/>
                  <a:pt x="34413" y="478"/>
                  <a:pt x="37690" y="0"/>
                </a:cubicBezTo>
              </a:path>
            </a:pathLst>
          </a:custGeom>
          <a:noFill/>
          <a:ln cap="flat" cmpd="sng" w="38100">
            <a:solidFill>
              <a:schemeClr val="dk2"/>
            </a:solidFill>
            <a:prstDash val="solid"/>
            <a:round/>
            <a:headEnd len="med" w="med" type="none"/>
            <a:tailEnd len="med" w="med" type="none"/>
          </a:ln>
        </p:spPr>
      </p:sp>
      <p:sp>
        <p:nvSpPr>
          <p:cNvPr id="2982" name="Google Shape;2982;p80"/>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NEXT STEPS: </a:t>
            </a:r>
            <a:r>
              <a:rPr lang="en">
                <a:solidFill>
                  <a:schemeClr val="dk2"/>
                </a:solidFill>
              </a:rPr>
              <a:t>CHANGES</a:t>
            </a:r>
            <a:endParaRPr>
              <a:solidFill>
                <a:schemeClr val="dk2"/>
              </a:solidFill>
            </a:endParaRPr>
          </a:p>
        </p:txBody>
      </p:sp>
      <p:pic>
        <p:nvPicPr>
          <p:cNvPr id="2983" name="Google Shape;2983;p80"/>
          <p:cNvPicPr preferRelativeResize="0"/>
          <p:nvPr/>
        </p:nvPicPr>
        <p:blipFill rotWithShape="1">
          <a:blip r:embed="rId3">
            <a:alphaModFix/>
          </a:blip>
          <a:srcRect b="24455" l="24455" r="24455" t="24455"/>
          <a:stretch/>
        </p:blipFill>
        <p:spPr>
          <a:xfrm rot="-5400015">
            <a:off x="-391421" y="1925717"/>
            <a:ext cx="989907" cy="2382285"/>
          </a:xfrm>
          <a:prstGeom prst="rect">
            <a:avLst/>
          </a:prstGeom>
          <a:noFill/>
          <a:ln>
            <a:noFill/>
          </a:ln>
        </p:spPr>
      </p:pic>
      <p:sp>
        <p:nvSpPr>
          <p:cNvPr id="2984" name="Google Shape;2984;p80"/>
          <p:cNvSpPr txBox="1"/>
          <p:nvPr>
            <p:ph idx="4294967295" type="title"/>
          </p:nvPr>
        </p:nvSpPr>
        <p:spPr>
          <a:xfrm>
            <a:off x="1314675" y="1307301"/>
            <a:ext cx="2382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CHANGE AND ADD WORDS TO BUTTONS</a:t>
            </a:r>
            <a:endParaRPr sz="2000"/>
          </a:p>
        </p:txBody>
      </p:sp>
      <p:sp>
        <p:nvSpPr>
          <p:cNvPr id="2985" name="Google Shape;2985;p80"/>
          <p:cNvSpPr txBox="1"/>
          <p:nvPr>
            <p:ph idx="4294967295" type="subTitle"/>
          </p:nvPr>
        </p:nvSpPr>
        <p:spPr>
          <a:xfrm>
            <a:off x="1294675" y="2013572"/>
            <a:ext cx="2382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Clarify their meanings (especially the + buttons)</a:t>
            </a:r>
            <a:endParaRPr sz="1200"/>
          </a:p>
        </p:txBody>
      </p:sp>
      <p:sp>
        <p:nvSpPr>
          <p:cNvPr id="2986" name="Google Shape;2986;p80"/>
          <p:cNvSpPr txBox="1"/>
          <p:nvPr>
            <p:ph idx="4294967295" type="title"/>
          </p:nvPr>
        </p:nvSpPr>
        <p:spPr>
          <a:xfrm>
            <a:off x="5822675" y="3287396"/>
            <a:ext cx="2382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SET A BALANCED TONE</a:t>
            </a:r>
            <a:endParaRPr sz="2000"/>
          </a:p>
        </p:txBody>
      </p:sp>
      <p:sp>
        <p:nvSpPr>
          <p:cNvPr id="2987" name="Google Shape;2987;p80"/>
          <p:cNvSpPr/>
          <p:nvPr/>
        </p:nvSpPr>
        <p:spPr>
          <a:xfrm>
            <a:off x="2351825" y="2586439"/>
            <a:ext cx="288000" cy="305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3742300" y="2981714"/>
            <a:ext cx="288000" cy="305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6792350" y="3015998"/>
            <a:ext cx="288000" cy="305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0" name="Google Shape;2990;p80"/>
          <p:cNvPicPr preferRelativeResize="0"/>
          <p:nvPr/>
        </p:nvPicPr>
        <p:blipFill rotWithShape="1">
          <a:blip r:embed="rId4">
            <a:alphaModFix/>
          </a:blip>
          <a:srcRect b="21010" l="20673" r="33710" t="17394"/>
          <a:stretch/>
        </p:blipFill>
        <p:spPr>
          <a:xfrm rot="-2699992">
            <a:off x="141451" y="-627612"/>
            <a:ext cx="651348" cy="2116623"/>
          </a:xfrm>
          <a:prstGeom prst="rect">
            <a:avLst/>
          </a:prstGeom>
          <a:noFill/>
          <a:ln>
            <a:noFill/>
          </a:ln>
        </p:spPr>
      </p:pic>
      <p:pic>
        <p:nvPicPr>
          <p:cNvPr id="2991" name="Google Shape;2991;p80"/>
          <p:cNvPicPr preferRelativeResize="0"/>
          <p:nvPr/>
        </p:nvPicPr>
        <p:blipFill rotWithShape="1">
          <a:blip r:embed="rId5">
            <a:alphaModFix/>
          </a:blip>
          <a:srcRect b="26785" l="16570" r="36999" t="26785"/>
          <a:stretch/>
        </p:blipFill>
        <p:spPr>
          <a:xfrm flipH="1">
            <a:off x="1002851" y="3973938"/>
            <a:ext cx="651350" cy="905626"/>
          </a:xfrm>
          <a:prstGeom prst="rect">
            <a:avLst/>
          </a:prstGeom>
          <a:noFill/>
          <a:ln>
            <a:noFill/>
          </a:ln>
        </p:spPr>
      </p:pic>
      <p:sp>
        <p:nvSpPr>
          <p:cNvPr id="2992" name="Google Shape;2992;p80"/>
          <p:cNvSpPr/>
          <p:nvPr/>
        </p:nvSpPr>
        <p:spPr>
          <a:xfrm>
            <a:off x="824163" y="167737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1068075" y="2214175"/>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4" name="Google Shape;2994;p80"/>
          <p:cNvPicPr preferRelativeResize="0"/>
          <p:nvPr/>
        </p:nvPicPr>
        <p:blipFill rotWithShape="1">
          <a:blip r:embed="rId6">
            <a:alphaModFix/>
          </a:blip>
          <a:srcRect b="36381" l="27233" r="36427" t="36386"/>
          <a:stretch/>
        </p:blipFill>
        <p:spPr>
          <a:xfrm>
            <a:off x="8224650" y="1310913"/>
            <a:ext cx="509824" cy="531174"/>
          </a:xfrm>
          <a:prstGeom prst="rect">
            <a:avLst/>
          </a:prstGeom>
          <a:noFill/>
          <a:ln>
            <a:noFill/>
          </a:ln>
        </p:spPr>
      </p:pic>
      <p:sp>
        <p:nvSpPr>
          <p:cNvPr id="2995" name="Google Shape;2995;p80"/>
          <p:cNvSpPr/>
          <p:nvPr/>
        </p:nvSpPr>
        <p:spPr>
          <a:xfrm rot="3068065">
            <a:off x="7148882" y="1717180"/>
            <a:ext cx="91315" cy="91315"/>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rot="3069779">
            <a:off x="6910454" y="2234668"/>
            <a:ext cx="45447" cy="45447"/>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flipH="1">
            <a:off x="7587350" y="2023150"/>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flipH="1">
            <a:off x="1445750" y="469500"/>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9" name="Google Shape;2999;p80"/>
          <p:cNvPicPr preferRelativeResize="0"/>
          <p:nvPr/>
        </p:nvPicPr>
        <p:blipFill rotWithShape="1">
          <a:blip r:embed="rId7">
            <a:alphaModFix/>
          </a:blip>
          <a:srcRect b="22507" l="26230" r="26225" t="29948"/>
          <a:stretch/>
        </p:blipFill>
        <p:spPr>
          <a:xfrm rot="2554722">
            <a:off x="8043498" y="-1033763"/>
            <a:ext cx="1124351" cy="2705780"/>
          </a:xfrm>
          <a:prstGeom prst="rect">
            <a:avLst/>
          </a:prstGeom>
          <a:noFill/>
          <a:ln>
            <a:noFill/>
          </a:ln>
        </p:spPr>
      </p:pic>
      <p:sp>
        <p:nvSpPr>
          <p:cNvPr id="3000" name="Google Shape;3000;p80"/>
          <p:cNvSpPr txBox="1"/>
          <p:nvPr>
            <p:ph idx="4294967295" type="title"/>
          </p:nvPr>
        </p:nvSpPr>
        <p:spPr>
          <a:xfrm>
            <a:off x="2755206" y="3278621"/>
            <a:ext cx="22890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MAKE STUDENTS’ JOURNALS GENERAL</a:t>
            </a:r>
            <a:endParaRPr sz="2000"/>
          </a:p>
        </p:txBody>
      </p:sp>
      <p:sp>
        <p:nvSpPr>
          <p:cNvPr id="3001" name="Google Shape;3001;p80"/>
          <p:cNvSpPr txBox="1"/>
          <p:nvPr>
            <p:ph idx="4294967295" type="subTitle"/>
          </p:nvPr>
        </p:nvSpPr>
        <p:spPr>
          <a:xfrm>
            <a:off x="2708550" y="3951092"/>
            <a:ext cx="2382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Reduce conflation of pages</a:t>
            </a:r>
            <a:endParaRPr sz="1300"/>
          </a:p>
        </p:txBody>
      </p:sp>
      <p:sp>
        <p:nvSpPr>
          <p:cNvPr id="3002" name="Google Shape;3002;p80"/>
          <p:cNvSpPr/>
          <p:nvPr/>
        </p:nvSpPr>
        <p:spPr>
          <a:xfrm>
            <a:off x="5145088" y="2586439"/>
            <a:ext cx="288000" cy="305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txBox="1"/>
          <p:nvPr>
            <p:ph idx="4294967295" type="title"/>
          </p:nvPr>
        </p:nvSpPr>
        <p:spPr>
          <a:xfrm>
            <a:off x="4107938" y="1337180"/>
            <a:ext cx="2382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EXPAND CALENDAR CAPABILITIES</a:t>
            </a:r>
            <a:endParaRPr sz="2000"/>
          </a:p>
        </p:txBody>
      </p:sp>
      <p:sp>
        <p:nvSpPr>
          <p:cNvPr id="3004" name="Google Shape;3004;p80"/>
          <p:cNvSpPr txBox="1"/>
          <p:nvPr>
            <p:ph idx="4294967295" type="subTitle"/>
          </p:nvPr>
        </p:nvSpPr>
        <p:spPr>
          <a:xfrm>
            <a:off x="4087938" y="2043452"/>
            <a:ext cx="2382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Allow for flexibility between users</a:t>
            </a:r>
            <a:endParaRPr sz="1200"/>
          </a:p>
        </p:txBody>
      </p:sp>
      <p:sp>
        <p:nvSpPr>
          <p:cNvPr id="3005" name="Google Shape;3005;p80"/>
          <p:cNvSpPr txBox="1"/>
          <p:nvPr>
            <p:ph idx="4294967295" type="subTitle"/>
          </p:nvPr>
        </p:nvSpPr>
        <p:spPr>
          <a:xfrm>
            <a:off x="5822675" y="3633354"/>
            <a:ext cx="2382300" cy="48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Meet the expectations of the users</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4"/>
                                        </p:tgtEl>
                                        <p:attrNameLst>
                                          <p:attrName>style.visibility</p:attrName>
                                        </p:attrNameLst>
                                      </p:cBhvr>
                                      <p:to>
                                        <p:strVal val="visible"/>
                                      </p:to>
                                    </p:set>
                                    <p:animEffect filter="fade" transition="in">
                                      <p:cBhvr>
                                        <p:cTn dur="1000"/>
                                        <p:tgtEl>
                                          <p:spTgt spid="2984"/>
                                        </p:tgtEl>
                                      </p:cBhvr>
                                    </p:animEffect>
                                  </p:childTnLst>
                                </p:cTn>
                              </p:par>
                              <p:par>
                                <p:cTn fill="hold" nodeType="withEffect" presetClass="entr" presetID="10" presetSubtype="0">
                                  <p:stCondLst>
                                    <p:cond delay="0"/>
                                  </p:stCondLst>
                                  <p:childTnLst>
                                    <p:set>
                                      <p:cBhvr>
                                        <p:cTn dur="1" fill="hold">
                                          <p:stCondLst>
                                            <p:cond delay="0"/>
                                          </p:stCondLst>
                                        </p:cTn>
                                        <p:tgtEl>
                                          <p:spTgt spid="2985"/>
                                        </p:tgtEl>
                                        <p:attrNameLst>
                                          <p:attrName>style.visibility</p:attrName>
                                        </p:attrNameLst>
                                      </p:cBhvr>
                                      <p:to>
                                        <p:strVal val="visible"/>
                                      </p:to>
                                    </p:set>
                                    <p:animEffect filter="fade" transition="in">
                                      <p:cBhvr>
                                        <p:cTn dur="1000"/>
                                        <p:tgtEl>
                                          <p:spTgt spid="2985"/>
                                        </p:tgtEl>
                                      </p:cBhvr>
                                    </p:animEffect>
                                  </p:childTnLst>
                                </p:cTn>
                              </p:par>
                              <p:par>
                                <p:cTn fill="hold" nodeType="withEffect" presetClass="entr" presetID="10" presetSubtype="0">
                                  <p:stCondLst>
                                    <p:cond delay="0"/>
                                  </p:stCondLst>
                                  <p:childTnLst>
                                    <p:set>
                                      <p:cBhvr>
                                        <p:cTn dur="1" fill="hold">
                                          <p:stCondLst>
                                            <p:cond delay="0"/>
                                          </p:stCondLst>
                                        </p:cTn>
                                        <p:tgtEl>
                                          <p:spTgt spid="2987"/>
                                        </p:tgtEl>
                                        <p:attrNameLst>
                                          <p:attrName>style.visibility</p:attrName>
                                        </p:attrNameLst>
                                      </p:cBhvr>
                                      <p:to>
                                        <p:strVal val="visible"/>
                                      </p:to>
                                    </p:set>
                                    <p:animEffect filter="fade" transition="in">
                                      <p:cBhvr>
                                        <p:cTn dur="1000"/>
                                        <p:tgtEl>
                                          <p:spTgt spid="2987"/>
                                        </p:tgtEl>
                                      </p:cBhvr>
                                    </p:animEffect>
                                  </p:childTnLst>
                                </p:cTn>
                              </p:par>
                              <p:par>
                                <p:cTn fill="hold" nodeType="withEffect" presetClass="entr" presetID="10" presetSubtype="0">
                                  <p:stCondLst>
                                    <p:cond delay="0"/>
                                  </p:stCondLst>
                                  <p:childTnLst>
                                    <p:set>
                                      <p:cBhvr>
                                        <p:cTn dur="1" fill="hold">
                                          <p:stCondLst>
                                            <p:cond delay="0"/>
                                          </p:stCondLst>
                                        </p:cTn>
                                        <p:tgtEl>
                                          <p:spTgt spid="2981"/>
                                        </p:tgtEl>
                                        <p:attrNameLst>
                                          <p:attrName>style.visibility</p:attrName>
                                        </p:attrNameLst>
                                      </p:cBhvr>
                                      <p:to>
                                        <p:strVal val="visible"/>
                                      </p:to>
                                    </p:set>
                                    <p:animEffect filter="fade" transition="in">
                                      <p:cBhvr>
                                        <p:cTn dur="1000"/>
                                        <p:tgtEl>
                                          <p:spTgt spid="2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0"/>
                                        </p:tgtEl>
                                        <p:attrNameLst>
                                          <p:attrName>style.visibility</p:attrName>
                                        </p:attrNameLst>
                                      </p:cBhvr>
                                      <p:to>
                                        <p:strVal val="visible"/>
                                      </p:to>
                                    </p:set>
                                    <p:animEffect filter="fade" transition="in">
                                      <p:cBhvr>
                                        <p:cTn dur="1000"/>
                                        <p:tgtEl>
                                          <p:spTgt spid="2980"/>
                                        </p:tgtEl>
                                      </p:cBhvr>
                                    </p:animEffect>
                                  </p:childTnLst>
                                </p:cTn>
                              </p:par>
                              <p:par>
                                <p:cTn fill="hold" nodeType="withEffect" presetClass="entr" presetID="10" presetSubtype="0">
                                  <p:stCondLst>
                                    <p:cond delay="0"/>
                                  </p:stCondLst>
                                  <p:childTnLst>
                                    <p:set>
                                      <p:cBhvr>
                                        <p:cTn dur="1" fill="hold">
                                          <p:stCondLst>
                                            <p:cond delay="0"/>
                                          </p:stCondLst>
                                        </p:cTn>
                                        <p:tgtEl>
                                          <p:spTgt spid="2988"/>
                                        </p:tgtEl>
                                        <p:attrNameLst>
                                          <p:attrName>style.visibility</p:attrName>
                                        </p:attrNameLst>
                                      </p:cBhvr>
                                      <p:to>
                                        <p:strVal val="visible"/>
                                      </p:to>
                                    </p:set>
                                    <p:animEffect filter="fade" transition="in">
                                      <p:cBhvr>
                                        <p:cTn dur="1000"/>
                                        <p:tgtEl>
                                          <p:spTgt spid="2988"/>
                                        </p:tgtEl>
                                      </p:cBhvr>
                                    </p:animEffect>
                                  </p:childTnLst>
                                </p:cTn>
                              </p:par>
                              <p:par>
                                <p:cTn fill="hold" nodeType="withEffect" presetClass="entr" presetID="10" presetSubtype="0">
                                  <p:stCondLst>
                                    <p:cond delay="0"/>
                                  </p:stCondLst>
                                  <p:childTnLst>
                                    <p:set>
                                      <p:cBhvr>
                                        <p:cTn dur="1" fill="hold">
                                          <p:stCondLst>
                                            <p:cond delay="0"/>
                                          </p:stCondLst>
                                        </p:cTn>
                                        <p:tgtEl>
                                          <p:spTgt spid="3000"/>
                                        </p:tgtEl>
                                        <p:attrNameLst>
                                          <p:attrName>style.visibility</p:attrName>
                                        </p:attrNameLst>
                                      </p:cBhvr>
                                      <p:to>
                                        <p:strVal val="visible"/>
                                      </p:to>
                                    </p:set>
                                    <p:animEffect filter="fade" transition="in">
                                      <p:cBhvr>
                                        <p:cTn dur="1000"/>
                                        <p:tgtEl>
                                          <p:spTgt spid="3000"/>
                                        </p:tgtEl>
                                      </p:cBhvr>
                                    </p:animEffect>
                                  </p:childTnLst>
                                </p:cTn>
                              </p:par>
                              <p:par>
                                <p:cTn fill="hold" nodeType="withEffect" presetClass="entr" presetID="10" presetSubtype="0">
                                  <p:stCondLst>
                                    <p:cond delay="0"/>
                                  </p:stCondLst>
                                  <p:childTnLst>
                                    <p:set>
                                      <p:cBhvr>
                                        <p:cTn dur="1" fill="hold">
                                          <p:stCondLst>
                                            <p:cond delay="0"/>
                                          </p:stCondLst>
                                        </p:cTn>
                                        <p:tgtEl>
                                          <p:spTgt spid="3001"/>
                                        </p:tgtEl>
                                        <p:attrNameLst>
                                          <p:attrName>style.visibility</p:attrName>
                                        </p:attrNameLst>
                                      </p:cBhvr>
                                      <p:to>
                                        <p:strVal val="visible"/>
                                      </p:to>
                                    </p:set>
                                    <p:animEffect filter="fade" transition="in">
                                      <p:cBhvr>
                                        <p:cTn dur="1000"/>
                                        <p:tgtEl>
                                          <p:spTgt spid="3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9"/>
                                        </p:tgtEl>
                                        <p:attrNameLst>
                                          <p:attrName>style.visibility</p:attrName>
                                        </p:attrNameLst>
                                      </p:cBhvr>
                                      <p:to>
                                        <p:strVal val="visible"/>
                                      </p:to>
                                    </p:set>
                                    <p:animEffect filter="fade" transition="in">
                                      <p:cBhvr>
                                        <p:cTn dur="1000"/>
                                        <p:tgtEl>
                                          <p:spTgt spid="2979"/>
                                        </p:tgtEl>
                                      </p:cBhvr>
                                    </p:animEffect>
                                  </p:childTnLst>
                                </p:cTn>
                              </p:par>
                              <p:par>
                                <p:cTn fill="hold" nodeType="withEffect" presetClass="entr" presetID="10" presetSubtype="0">
                                  <p:stCondLst>
                                    <p:cond delay="0"/>
                                  </p:stCondLst>
                                  <p:childTnLst>
                                    <p:set>
                                      <p:cBhvr>
                                        <p:cTn dur="1" fill="hold">
                                          <p:stCondLst>
                                            <p:cond delay="0"/>
                                          </p:stCondLst>
                                        </p:cTn>
                                        <p:tgtEl>
                                          <p:spTgt spid="3003"/>
                                        </p:tgtEl>
                                        <p:attrNameLst>
                                          <p:attrName>style.visibility</p:attrName>
                                        </p:attrNameLst>
                                      </p:cBhvr>
                                      <p:to>
                                        <p:strVal val="visible"/>
                                      </p:to>
                                    </p:set>
                                    <p:animEffect filter="fade" transition="in">
                                      <p:cBhvr>
                                        <p:cTn dur="1000"/>
                                        <p:tgtEl>
                                          <p:spTgt spid="3003"/>
                                        </p:tgtEl>
                                      </p:cBhvr>
                                    </p:animEffect>
                                  </p:childTnLst>
                                </p:cTn>
                              </p:par>
                              <p:par>
                                <p:cTn fill="hold" nodeType="withEffect" presetClass="entr" presetID="10" presetSubtype="0">
                                  <p:stCondLst>
                                    <p:cond delay="0"/>
                                  </p:stCondLst>
                                  <p:childTnLst>
                                    <p:set>
                                      <p:cBhvr>
                                        <p:cTn dur="1" fill="hold">
                                          <p:stCondLst>
                                            <p:cond delay="0"/>
                                          </p:stCondLst>
                                        </p:cTn>
                                        <p:tgtEl>
                                          <p:spTgt spid="3004"/>
                                        </p:tgtEl>
                                        <p:attrNameLst>
                                          <p:attrName>style.visibility</p:attrName>
                                        </p:attrNameLst>
                                      </p:cBhvr>
                                      <p:to>
                                        <p:strVal val="visible"/>
                                      </p:to>
                                    </p:set>
                                    <p:animEffect filter="fade" transition="in">
                                      <p:cBhvr>
                                        <p:cTn dur="1"/>
                                        <p:tgtEl>
                                          <p:spTgt spid="3004"/>
                                        </p:tgtEl>
                                      </p:cBhvr>
                                    </p:animEffect>
                                  </p:childTnLst>
                                </p:cTn>
                              </p:par>
                              <p:par>
                                <p:cTn fill="hold" nodeType="withEffect" presetClass="entr" presetID="10" presetSubtype="0">
                                  <p:stCondLst>
                                    <p:cond delay="0"/>
                                  </p:stCondLst>
                                  <p:childTnLst>
                                    <p:set>
                                      <p:cBhvr>
                                        <p:cTn dur="1" fill="hold">
                                          <p:stCondLst>
                                            <p:cond delay="0"/>
                                          </p:stCondLst>
                                        </p:cTn>
                                        <p:tgtEl>
                                          <p:spTgt spid="3002"/>
                                        </p:tgtEl>
                                        <p:attrNameLst>
                                          <p:attrName>style.visibility</p:attrName>
                                        </p:attrNameLst>
                                      </p:cBhvr>
                                      <p:to>
                                        <p:strVal val="visible"/>
                                      </p:to>
                                    </p:set>
                                    <p:animEffect filter="fade" transition="in">
                                      <p:cBhvr>
                                        <p:cTn dur="1000"/>
                                        <p:tgtEl>
                                          <p:spTgt spid="3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6"/>
                                        </p:tgtEl>
                                        <p:attrNameLst>
                                          <p:attrName>style.visibility</p:attrName>
                                        </p:attrNameLst>
                                      </p:cBhvr>
                                      <p:to>
                                        <p:strVal val="visible"/>
                                      </p:to>
                                    </p:set>
                                    <p:animEffect filter="fade" transition="in">
                                      <p:cBhvr>
                                        <p:cTn dur="1000"/>
                                        <p:tgtEl>
                                          <p:spTgt spid="2986"/>
                                        </p:tgtEl>
                                      </p:cBhvr>
                                    </p:animEffect>
                                  </p:childTnLst>
                                </p:cTn>
                              </p:par>
                              <p:par>
                                <p:cTn fill="hold" nodeType="withEffect" presetClass="entr" presetID="10" presetSubtype="0">
                                  <p:stCondLst>
                                    <p:cond delay="0"/>
                                  </p:stCondLst>
                                  <p:childTnLst>
                                    <p:set>
                                      <p:cBhvr>
                                        <p:cTn dur="1" fill="hold">
                                          <p:stCondLst>
                                            <p:cond delay="0"/>
                                          </p:stCondLst>
                                        </p:cTn>
                                        <p:tgtEl>
                                          <p:spTgt spid="2989"/>
                                        </p:tgtEl>
                                        <p:attrNameLst>
                                          <p:attrName>style.visibility</p:attrName>
                                        </p:attrNameLst>
                                      </p:cBhvr>
                                      <p:to>
                                        <p:strVal val="visible"/>
                                      </p:to>
                                    </p:set>
                                    <p:animEffect filter="fade" transition="in">
                                      <p:cBhvr>
                                        <p:cTn dur="1000"/>
                                        <p:tgtEl>
                                          <p:spTgt spid="2989"/>
                                        </p:tgtEl>
                                      </p:cBhvr>
                                    </p:animEffect>
                                  </p:childTnLst>
                                </p:cTn>
                              </p:par>
                              <p:par>
                                <p:cTn fill="hold" nodeType="withEffect" presetClass="entr" presetID="10" presetSubtype="0">
                                  <p:stCondLst>
                                    <p:cond delay="0"/>
                                  </p:stCondLst>
                                  <p:childTnLst>
                                    <p:set>
                                      <p:cBhvr>
                                        <p:cTn dur="1" fill="hold">
                                          <p:stCondLst>
                                            <p:cond delay="0"/>
                                          </p:stCondLst>
                                        </p:cTn>
                                        <p:tgtEl>
                                          <p:spTgt spid="3005"/>
                                        </p:tgtEl>
                                        <p:attrNameLst>
                                          <p:attrName>style.visibility</p:attrName>
                                        </p:attrNameLst>
                                      </p:cBhvr>
                                      <p:to>
                                        <p:strVal val="visible"/>
                                      </p:to>
                                    </p:set>
                                    <p:animEffect filter="fade" transition="in">
                                      <p:cBhvr>
                                        <p:cTn dur="1000"/>
                                        <p:tgtEl>
                                          <p:spTgt spid="3005"/>
                                        </p:tgtEl>
                                      </p:cBhvr>
                                    </p:animEffect>
                                  </p:childTnLst>
                                </p:cTn>
                              </p:par>
                              <p:par>
                                <p:cTn fill="hold" nodeType="withEffect" presetClass="entr" presetID="10" presetSubtype="0">
                                  <p:stCondLst>
                                    <p:cond delay="0"/>
                                  </p:stCondLst>
                                  <p:childTnLst>
                                    <p:set>
                                      <p:cBhvr>
                                        <p:cTn dur="1" fill="hold">
                                          <p:stCondLst>
                                            <p:cond delay="0"/>
                                          </p:stCondLst>
                                        </p:cTn>
                                        <p:tgtEl>
                                          <p:spTgt spid="2978"/>
                                        </p:tgtEl>
                                        <p:attrNameLst>
                                          <p:attrName>style.visibility</p:attrName>
                                        </p:attrNameLst>
                                      </p:cBhvr>
                                      <p:to>
                                        <p:strVal val="visible"/>
                                      </p:to>
                                    </p:set>
                                    <p:animEffect filter="fade" transition="in">
                                      <p:cBhvr>
                                        <p:cTn dur="1000"/>
                                        <p:tgtEl>
                                          <p:spTgt spid="29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3009" name="Shape 3009"/>
        <p:cNvGrpSpPr/>
        <p:nvPr/>
      </p:nvGrpSpPr>
      <p:grpSpPr>
        <a:xfrm>
          <a:off x="0" y="0"/>
          <a:ext cx="0" cy="0"/>
          <a:chOff x="0" y="0"/>
          <a:chExt cx="0" cy="0"/>
        </a:xfrm>
      </p:grpSpPr>
      <p:sp>
        <p:nvSpPr>
          <p:cNvPr id="3010" name="Google Shape;3010;p81"/>
          <p:cNvSpPr txBox="1"/>
          <p:nvPr>
            <p:ph type="title"/>
          </p:nvPr>
        </p:nvSpPr>
        <p:spPr>
          <a:xfrm>
            <a:off x="720000" y="540000"/>
            <a:ext cx="3417000" cy="98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DID WE </a:t>
            </a:r>
            <a:r>
              <a:rPr lang="en">
                <a:solidFill>
                  <a:schemeClr val="dk2"/>
                </a:solidFill>
              </a:rPr>
              <a:t>MISS?</a:t>
            </a:r>
            <a:endParaRPr>
              <a:solidFill>
                <a:schemeClr val="dk2"/>
              </a:solidFill>
            </a:endParaRPr>
          </a:p>
        </p:txBody>
      </p:sp>
      <p:sp>
        <p:nvSpPr>
          <p:cNvPr id="3011" name="Google Shape;3011;p81"/>
          <p:cNvSpPr txBox="1"/>
          <p:nvPr>
            <p:ph idx="1" type="body"/>
          </p:nvPr>
        </p:nvSpPr>
        <p:spPr>
          <a:xfrm>
            <a:off x="720000" y="1661300"/>
            <a:ext cx="4406100" cy="24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chemeClr val="dk1"/>
                </a:solidFill>
              </a:rPr>
              <a:t>We can always explore more! Some things we didn’t test include:</a:t>
            </a:r>
            <a:br>
              <a:rPr lang="en">
                <a:solidFill>
                  <a:schemeClr val="dk1"/>
                </a:solidFill>
              </a:rPr>
            </a:br>
            <a:endParaRPr>
              <a:solidFill>
                <a:schemeClr val="dk1"/>
              </a:solidFill>
            </a:endParaRPr>
          </a:p>
          <a:p>
            <a:pPr indent="-215900" lvl="0" marL="241300" rtl="0" algn="l">
              <a:spcBef>
                <a:spcPts val="0"/>
              </a:spcBef>
              <a:spcAft>
                <a:spcPts val="0"/>
              </a:spcAft>
              <a:buClr>
                <a:schemeClr val="dk1"/>
              </a:buClr>
              <a:buSzPts val="1400"/>
              <a:buFont typeface="Anaheim"/>
              <a:buChar char="●"/>
            </a:pPr>
            <a:r>
              <a:rPr b="1" lang="en">
                <a:solidFill>
                  <a:schemeClr val="dk1"/>
                </a:solidFill>
                <a:latin typeface="Rubik"/>
                <a:ea typeface="Rubik"/>
                <a:cs typeface="Rubik"/>
                <a:sym typeface="Rubik"/>
              </a:rPr>
              <a:t>Reactions</a:t>
            </a:r>
            <a:r>
              <a:rPr lang="en">
                <a:solidFill>
                  <a:schemeClr val="dk1"/>
                </a:solidFill>
              </a:rPr>
              <a:t> </a:t>
            </a:r>
            <a:r>
              <a:rPr b="1" lang="en">
                <a:solidFill>
                  <a:schemeClr val="dk1"/>
                </a:solidFill>
                <a:latin typeface="Rubik"/>
                <a:ea typeface="Rubik"/>
                <a:cs typeface="Rubik"/>
                <a:sym typeface="Rubik"/>
              </a:rPr>
              <a:t>to</a:t>
            </a:r>
            <a:r>
              <a:rPr lang="en">
                <a:solidFill>
                  <a:schemeClr val="dk1"/>
                </a:solidFill>
              </a:rPr>
              <a:t> the actual act of </a:t>
            </a:r>
            <a:r>
              <a:rPr b="1" lang="en">
                <a:solidFill>
                  <a:schemeClr val="dk1"/>
                </a:solidFill>
                <a:latin typeface="Rubik"/>
                <a:ea typeface="Rubik"/>
                <a:cs typeface="Rubik"/>
                <a:sym typeface="Rubik"/>
              </a:rPr>
              <a:t>journaling</a:t>
            </a:r>
            <a:r>
              <a:rPr lang="en">
                <a:solidFill>
                  <a:schemeClr val="dk1"/>
                </a:solidFill>
              </a:rPr>
              <a:t> </a:t>
            </a:r>
            <a:endParaRPr>
              <a:solidFill>
                <a:schemeClr val="dk1"/>
              </a:solidFill>
            </a:endParaRPr>
          </a:p>
          <a:p>
            <a:pPr indent="-215900" lvl="0" marL="241300" rtl="0" algn="l">
              <a:spcBef>
                <a:spcPts val="0"/>
              </a:spcBef>
              <a:spcAft>
                <a:spcPts val="0"/>
              </a:spcAft>
              <a:buClr>
                <a:schemeClr val="dk1"/>
              </a:buClr>
              <a:buSzPts val="1400"/>
              <a:buFont typeface="Anaheim"/>
              <a:buChar char="●"/>
            </a:pPr>
            <a:r>
              <a:rPr lang="en">
                <a:solidFill>
                  <a:schemeClr val="dk1"/>
                </a:solidFill>
              </a:rPr>
              <a:t>Setting up a </a:t>
            </a:r>
            <a:r>
              <a:rPr b="1" lang="en">
                <a:solidFill>
                  <a:schemeClr val="dk1"/>
                </a:solidFill>
                <a:latin typeface="Rubik"/>
                <a:ea typeface="Rubik"/>
                <a:cs typeface="Rubik"/>
                <a:sym typeface="Rubik"/>
              </a:rPr>
              <a:t>profile</a:t>
            </a:r>
            <a:endParaRPr b="1">
              <a:solidFill>
                <a:schemeClr val="dk1"/>
              </a:solidFill>
              <a:latin typeface="Rubik"/>
              <a:ea typeface="Rubik"/>
              <a:cs typeface="Rubik"/>
              <a:sym typeface="Rubik"/>
            </a:endParaRPr>
          </a:p>
          <a:p>
            <a:pPr indent="-215900" lvl="0" marL="241300" rtl="0" algn="l">
              <a:spcBef>
                <a:spcPts val="0"/>
              </a:spcBef>
              <a:spcAft>
                <a:spcPts val="0"/>
              </a:spcAft>
              <a:buClr>
                <a:schemeClr val="dk1"/>
              </a:buClr>
              <a:buSzPts val="1400"/>
              <a:buFont typeface="Anaheim"/>
              <a:buChar char="●"/>
            </a:pPr>
            <a:r>
              <a:rPr lang="en">
                <a:solidFill>
                  <a:schemeClr val="dk1"/>
                </a:solidFill>
              </a:rPr>
              <a:t>How task flows feel for </a:t>
            </a:r>
            <a:r>
              <a:rPr b="1" lang="en">
                <a:solidFill>
                  <a:schemeClr val="dk1"/>
                </a:solidFill>
                <a:latin typeface="Rubik"/>
                <a:ea typeface="Rubik"/>
                <a:cs typeface="Rubik"/>
                <a:sym typeface="Rubik"/>
              </a:rPr>
              <a:t>experienced users</a:t>
            </a:r>
            <a:endParaRPr b="1">
              <a:solidFill>
                <a:schemeClr val="dk1"/>
              </a:solidFill>
              <a:latin typeface="Rubik"/>
              <a:ea typeface="Rubik"/>
              <a:cs typeface="Rubik"/>
              <a:sym typeface="Rubik"/>
            </a:endParaRPr>
          </a:p>
          <a:p>
            <a:pPr indent="0" lvl="0" marL="0" rtl="0" algn="l">
              <a:spcBef>
                <a:spcPts val="0"/>
              </a:spcBef>
              <a:spcAft>
                <a:spcPts val="0"/>
              </a:spcAft>
              <a:buClr>
                <a:srgbClr val="273D40"/>
              </a:buClr>
              <a:buSzPts val="600"/>
              <a:buFont typeface="Arial"/>
              <a:buNone/>
            </a:pPr>
            <a:r>
              <a:t/>
            </a:r>
            <a:endParaRPr>
              <a:solidFill>
                <a:schemeClr val="dk1"/>
              </a:solidFill>
            </a:endParaRPr>
          </a:p>
          <a:p>
            <a:pPr indent="0" lvl="0" marL="0" rtl="0" algn="l">
              <a:spcBef>
                <a:spcPts val="0"/>
              </a:spcBef>
              <a:spcAft>
                <a:spcPts val="0"/>
              </a:spcAft>
              <a:buClr>
                <a:srgbClr val="273D40"/>
              </a:buClr>
              <a:buSzPts val="600"/>
              <a:buFont typeface="Arial"/>
              <a:buNone/>
            </a:pPr>
            <a:r>
              <a:rPr lang="en">
                <a:solidFill>
                  <a:schemeClr val="dk1"/>
                </a:solidFill>
              </a:rPr>
              <a:t>These are things we hope to look into out more deeply in future iterations!</a:t>
            </a:r>
            <a:endParaRPr>
              <a:solidFill>
                <a:schemeClr val="dk1"/>
              </a:solidFill>
            </a:endParaRPr>
          </a:p>
        </p:txBody>
      </p:sp>
      <p:pic>
        <p:nvPicPr>
          <p:cNvPr id="3012" name="Google Shape;3012;p81"/>
          <p:cNvPicPr preferRelativeResize="0"/>
          <p:nvPr/>
        </p:nvPicPr>
        <p:blipFill rotWithShape="1">
          <a:blip r:embed="rId3">
            <a:alphaModFix/>
          </a:blip>
          <a:srcRect b="36381" l="27233" r="36427" t="36386"/>
          <a:stretch/>
        </p:blipFill>
        <p:spPr>
          <a:xfrm>
            <a:off x="4724400" y="4199813"/>
            <a:ext cx="509824" cy="531174"/>
          </a:xfrm>
          <a:prstGeom prst="rect">
            <a:avLst/>
          </a:prstGeom>
          <a:noFill/>
          <a:ln>
            <a:noFill/>
          </a:ln>
        </p:spPr>
      </p:pic>
      <p:sp>
        <p:nvSpPr>
          <p:cNvPr id="3013" name="Google Shape;3013;p81"/>
          <p:cNvSpPr/>
          <p:nvPr/>
        </p:nvSpPr>
        <p:spPr>
          <a:xfrm rot="-3594346">
            <a:off x="8309605" y="4808084"/>
            <a:ext cx="91539" cy="91539"/>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1"/>
          <p:cNvSpPr/>
          <p:nvPr/>
        </p:nvSpPr>
        <p:spPr>
          <a:xfrm rot="-3604109">
            <a:off x="8206472" y="4344190"/>
            <a:ext cx="45695" cy="4569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1"/>
          <p:cNvSpPr/>
          <p:nvPr/>
        </p:nvSpPr>
        <p:spPr>
          <a:xfrm>
            <a:off x="8019500" y="5756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1"/>
          <p:cNvSpPr/>
          <p:nvPr/>
        </p:nvSpPr>
        <p:spPr>
          <a:xfrm>
            <a:off x="8410975" y="3072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1"/>
          <p:cNvSpPr/>
          <p:nvPr/>
        </p:nvSpPr>
        <p:spPr>
          <a:xfrm>
            <a:off x="5059963" y="702475"/>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8" name="Google Shape;3018;p81"/>
          <p:cNvPicPr preferRelativeResize="0"/>
          <p:nvPr/>
        </p:nvPicPr>
        <p:blipFill rotWithShape="1">
          <a:blip r:embed="rId4">
            <a:alphaModFix/>
          </a:blip>
          <a:srcRect b="28017" l="16559" r="16559" t="15530"/>
          <a:stretch/>
        </p:blipFill>
        <p:spPr>
          <a:xfrm>
            <a:off x="7106296" y="980200"/>
            <a:ext cx="348107" cy="408300"/>
          </a:xfrm>
          <a:prstGeom prst="rect">
            <a:avLst/>
          </a:prstGeom>
          <a:noFill/>
          <a:ln>
            <a:noFill/>
          </a:ln>
        </p:spPr>
      </p:pic>
      <p:pic>
        <p:nvPicPr>
          <p:cNvPr id="3019" name="Google Shape;3019;p81"/>
          <p:cNvPicPr preferRelativeResize="0"/>
          <p:nvPr/>
        </p:nvPicPr>
        <p:blipFill rotWithShape="1">
          <a:blip r:embed="rId5">
            <a:alphaModFix/>
          </a:blip>
          <a:srcRect b="21634" l="25119" r="12640" t="16126"/>
          <a:stretch/>
        </p:blipFill>
        <p:spPr>
          <a:xfrm rot="-1233175">
            <a:off x="5584931" y="-857179"/>
            <a:ext cx="986666" cy="2374560"/>
          </a:xfrm>
          <a:prstGeom prst="rect">
            <a:avLst/>
          </a:prstGeom>
          <a:noFill/>
          <a:ln>
            <a:noFill/>
          </a:ln>
        </p:spPr>
      </p:pic>
      <p:pic>
        <p:nvPicPr>
          <p:cNvPr id="3020" name="Google Shape;3020;p81"/>
          <p:cNvPicPr preferRelativeResize="0"/>
          <p:nvPr/>
        </p:nvPicPr>
        <p:blipFill rotWithShape="1">
          <a:blip r:embed="rId6">
            <a:alphaModFix/>
          </a:blip>
          <a:srcRect b="13202" l="18582" r="7823" t="13202"/>
          <a:stretch/>
        </p:blipFill>
        <p:spPr>
          <a:xfrm rot="1800009">
            <a:off x="5401211" y="3691889"/>
            <a:ext cx="1273575" cy="3064927"/>
          </a:xfrm>
          <a:prstGeom prst="rect">
            <a:avLst/>
          </a:prstGeom>
          <a:noFill/>
          <a:ln>
            <a:noFill/>
          </a:ln>
        </p:spPr>
      </p:pic>
      <p:pic>
        <p:nvPicPr>
          <p:cNvPr id="3021" name="Google Shape;3021;p81"/>
          <p:cNvPicPr preferRelativeResize="0"/>
          <p:nvPr/>
        </p:nvPicPr>
        <p:blipFill rotWithShape="1">
          <a:blip r:embed="rId7">
            <a:alphaModFix/>
          </a:blip>
          <a:srcRect b="26785" l="16570" r="36999" t="26785"/>
          <a:stretch/>
        </p:blipFill>
        <p:spPr>
          <a:xfrm flipH="1">
            <a:off x="1989426" y="4199825"/>
            <a:ext cx="651350" cy="905626"/>
          </a:xfrm>
          <a:prstGeom prst="rect">
            <a:avLst/>
          </a:prstGeom>
          <a:noFill/>
          <a:ln>
            <a:noFill/>
          </a:ln>
        </p:spPr>
      </p:pic>
      <p:pic>
        <p:nvPicPr>
          <p:cNvPr id="3022" name="Google Shape;3022;p81"/>
          <p:cNvPicPr preferRelativeResize="0"/>
          <p:nvPr/>
        </p:nvPicPr>
        <p:blipFill rotWithShape="1">
          <a:blip r:embed="rId8">
            <a:alphaModFix/>
          </a:blip>
          <a:srcRect b="23237" l="23243" r="23237" t="23243"/>
          <a:stretch/>
        </p:blipFill>
        <p:spPr>
          <a:xfrm rot="10620035">
            <a:off x="4840023" y="1236250"/>
            <a:ext cx="676354" cy="939748"/>
          </a:xfrm>
          <a:prstGeom prst="rect">
            <a:avLst/>
          </a:prstGeom>
          <a:noFill/>
          <a:ln>
            <a:noFill/>
          </a:ln>
        </p:spPr>
      </p:pic>
      <p:pic>
        <p:nvPicPr>
          <p:cNvPr id="3023" name="Google Shape;3023;p81"/>
          <p:cNvPicPr preferRelativeResize="0"/>
          <p:nvPr/>
        </p:nvPicPr>
        <p:blipFill>
          <a:blip r:embed="rId9">
            <a:alphaModFix/>
          </a:blip>
          <a:stretch>
            <a:fillRect/>
          </a:stretch>
        </p:blipFill>
        <p:spPr>
          <a:xfrm>
            <a:off x="5829801" y="1661300"/>
            <a:ext cx="2189700" cy="2168400"/>
          </a:xfrm>
          <a:prstGeom prst="ellipse">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3027" name="Shape 3027"/>
        <p:cNvGrpSpPr/>
        <p:nvPr/>
      </p:nvGrpSpPr>
      <p:grpSpPr>
        <a:xfrm>
          <a:off x="0" y="0"/>
          <a:ext cx="0" cy="0"/>
          <a:chOff x="0" y="0"/>
          <a:chExt cx="0" cy="0"/>
        </a:xfrm>
      </p:grpSpPr>
      <p:sp>
        <p:nvSpPr>
          <p:cNvPr id="3028" name="Google Shape;3028;p82"/>
          <p:cNvSpPr txBox="1"/>
          <p:nvPr>
            <p:ph type="title"/>
          </p:nvPr>
        </p:nvSpPr>
        <p:spPr>
          <a:xfrm>
            <a:off x="1837100" y="1200000"/>
            <a:ext cx="5469900" cy="189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Q&amp;A</a:t>
            </a:r>
            <a:endParaRPr>
              <a:solidFill>
                <a:schemeClr val="dk2"/>
              </a:solidFill>
            </a:endParaRPr>
          </a:p>
        </p:txBody>
      </p:sp>
      <p:sp>
        <p:nvSpPr>
          <p:cNvPr id="3029" name="Google Shape;3029;p82"/>
          <p:cNvSpPr txBox="1"/>
          <p:nvPr>
            <p:ph idx="1" type="subTitle"/>
          </p:nvPr>
        </p:nvSpPr>
        <p:spPr>
          <a:xfrm>
            <a:off x="1837125" y="3208375"/>
            <a:ext cx="54699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would love to hear your questions, thoughts, and comments!</a:t>
            </a:r>
            <a:endParaRPr/>
          </a:p>
        </p:txBody>
      </p:sp>
      <p:pic>
        <p:nvPicPr>
          <p:cNvPr id="3030" name="Google Shape;3030;p82"/>
          <p:cNvPicPr preferRelativeResize="0"/>
          <p:nvPr/>
        </p:nvPicPr>
        <p:blipFill rotWithShape="1">
          <a:blip r:embed="rId3">
            <a:alphaModFix/>
          </a:blip>
          <a:srcRect b="36381" l="27233" r="36427" t="36386"/>
          <a:stretch/>
        </p:blipFill>
        <p:spPr>
          <a:xfrm>
            <a:off x="3649287" y="405563"/>
            <a:ext cx="509824" cy="531174"/>
          </a:xfrm>
          <a:prstGeom prst="rect">
            <a:avLst/>
          </a:prstGeom>
          <a:noFill/>
          <a:ln>
            <a:noFill/>
          </a:ln>
        </p:spPr>
      </p:pic>
      <p:pic>
        <p:nvPicPr>
          <p:cNvPr id="3031" name="Google Shape;3031;p82"/>
          <p:cNvPicPr preferRelativeResize="0"/>
          <p:nvPr/>
        </p:nvPicPr>
        <p:blipFill rotWithShape="1">
          <a:blip r:embed="rId4">
            <a:alphaModFix/>
          </a:blip>
          <a:srcRect b="36381" l="27233" r="36427" t="36386"/>
          <a:stretch/>
        </p:blipFill>
        <p:spPr>
          <a:xfrm>
            <a:off x="1540437" y="3994375"/>
            <a:ext cx="509824" cy="531174"/>
          </a:xfrm>
          <a:prstGeom prst="rect">
            <a:avLst/>
          </a:prstGeom>
          <a:noFill/>
          <a:ln>
            <a:noFill/>
          </a:ln>
        </p:spPr>
      </p:pic>
      <p:pic>
        <p:nvPicPr>
          <p:cNvPr id="3032" name="Google Shape;3032;p82"/>
          <p:cNvPicPr preferRelativeResize="0"/>
          <p:nvPr/>
        </p:nvPicPr>
        <p:blipFill rotWithShape="1">
          <a:blip r:embed="rId5">
            <a:alphaModFix/>
          </a:blip>
          <a:srcRect b="28017" l="16559" r="16559" t="15530"/>
          <a:stretch/>
        </p:blipFill>
        <p:spPr>
          <a:xfrm>
            <a:off x="1192321" y="1510250"/>
            <a:ext cx="348107" cy="408300"/>
          </a:xfrm>
          <a:prstGeom prst="rect">
            <a:avLst/>
          </a:prstGeom>
          <a:noFill/>
          <a:ln>
            <a:noFill/>
          </a:ln>
        </p:spPr>
      </p:pic>
      <p:sp>
        <p:nvSpPr>
          <p:cNvPr id="3033" name="Google Shape;3033;p82"/>
          <p:cNvSpPr/>
          <p:nvPr/>
        </p:nvSpPr>
        <p:spPr>
          <a:xfrm>
            <a:off x="855900" y="2792538"/>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2"/>
          <p:cNvSpPr/>
          <p:nvPr/>
        </p:nvSpPr>
        <p:spPr>
          <a:xfrm>
            <a:off x="8056600" y="24819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2"/>
          <p:cNvSpPr/>
          <p:nvPr/>
        </p:nvSpPr>
        <p:spPr>
          <a:xfrm>
            <a:off x="2982663" y="4434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2"/>
          <p:cNvSpPr/>
          <p:nvPr/>
        </p:nvSpPr>
        <p:spPr>
          <a:xfrm>
            <a:off x="491400" y="2329575"/>
            <a:ext cx="91500" cy="91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2"/>
          <p:cNvSpPr/>
          <p:nvPr/>
        </p:nvSpPr>
        <p:spPr>
          <a:xfrm>
            <a:off x="2633225" y="730613"/>
            <a:ext cx="129900" cy="12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2"/>
          <p:cNvSpPr/>
          <p:nvPr/>
        </p:nvSpPr>
        <p:spPr>
          <a:xfrm>
            <a:off x="1866138" y="593525"/>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9" name="Google Shape;3039;p82"/>
          <p:cNvPicPr preferRelativeResize="0"/>
          <p:nvPr/>
        </p:nvPicPr>
        <p:blipFill rotWithShape="1">
          <a:blip r:embed="rId6">
            <a:alphaModFix/>
          </a:blip>
          <a:srcRect b="28017" l="16559" r="16559" t="15530"/>
          <a:stretch/>
        </p:blipFill>
        <p:spPr>
          <a:xfrm>
            <a:off x="6328458" y="4032650"/>
            <a:ext cx="348107" cy="408300"/>
          </a:xfrm>
          <a:prstGeom prst="rect">
            <a:avLst/>
          </a:prstGeom>
          <a:noFill/>
          <a:ln>
            <a:noFill/>
          </a:ln>
        </p:spPr>
      </p:pic>
      <p:sp>
        <p:nvSpPr>
          <p:cNvPr id="3040" name="Google Shape;3040;p82"/>
          <p:cNvSpPr/>
          <p:nvPr/>
        </p:nvSpPr>
        <p:spPr>
          <a:xfrm>
            <a:off x="6600375" y="8862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2"/>
          <p:cNvSpPr/>
          <p:nvPr/>
        </p:nvSpPr>
        <p:spPr>
          <a:xfrm>
            <a:off x="7191775" y="8406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2" name="Google Shape;3042;p82"/>
          <p:cNvPicPr preferRelativeResize="0"/>
          <p:nvPr/>
        </p:nvPicPr>
        <p:blipFill rotWithShape="1">
          <a:blip r:embed="rId7">
            <a:alphaModFix/>
          </a:blip>
          <a:srcRect b="26785" l="16570" r="36999" t="26785"/>
          <a:stretch/>
        </p:blipFill>
        <p:spPr>
          <a:xfrm flipH="1">
            <a:off x="7902551" y="1012925"/>
            <a:ext cx="651350" cy="905626"/>
          </a:xfrm>
          <a:prstGeom prst="rect">
            <a:avLst/>
          </a:prstGeom>
          <a:noFill/>
          <a:ln>
            <a:noFill/>
          </a:ln>
        </p:spPr>
      </p:pic>
      <p:pic>
        <p:nvPicPr>
          <p:cNvPr id="3043" name="Google Shape;3043;p82"/>
          <p:cNvPicPr preferRelativeResize="0"/>
          <p:nvPr/>
        </p:nvPicPr>
        <p:blipFill rotWithShape="1">
          <a:blip r:embed="rId8">
            <a:alphaModFix/>
          </a:blip>
          <a:srcRect b="23342" l="8738" r="28530" t="13926"/>
          <a:stretch/>
        </p:blipFill>
        <p:spPr>
          <a:xfrm>
            <a:off x="4590022" y="-1717797"/>
            <a:ext cx="1180767" cy="2841600"/>
          </a:xfrm>
          <a:prstGeom prst="rect">
            <a:avLst/>
          </a:prstGeom>
          <a:noFill/>
          <a:ln>
            <a:noFill/>
          </a:ln>
        </p:spPr>
      </p:pic>
      <p:pic>
        <p:nvPicPr>
          <p:cNvPr id="3044" name="Google Shape;3044;p82"/>
          <p:cNvPicPr preferRelativeResize="0"/>
          <p:nvPr/>
        </p:nvPicPr>
        <p:blipFill rotWithShape="1">
          <a:blip r:embed="rId9">
            <a:alphaModFix/>
          </a:blip>
          <a:srcRect b="24455" l="24455" r="24455" t="24455"/>
          <a:stretch/>
        </p:blipFill>
        <p:spPr>
          <a:xfrm rot="-9000020">
            <a:off x="7252970" y="3068819"/>
            <a:ext cx="989906" cy="2382289"/>
          </a:xfrm>
          <a:prstGeom prst="rect">
            <a:avLst/>
          </a:prstGeom>
          <a:noFill/>
          <a:ln>
            <a:noFill/>
          </a:ln>
        </p:spPr>
      </p:pic>
      <p:pic>
        <p:nvPicPr>
          <p:cNvPr id="3045" name="Google Shape;3045;p82"/>
          <p:cNvPicPr preferRelativeResize="0"/>
          <p:nvPr/>
        </p:nvPicPr>
        <p:blipFill rotWithShape="1">
          <a:blip r:embed="rId10">
            <a:alphaModFix/>
          </a:blip>
          <a:srcRect b="28017" l="16559" r="16559" t="15530"/>
          <a:stretch/>
        </p:blipFill>
        <p:spPr>
          <a:xfrm>
            <a:off x="7306996" y="2035375"/>
            <a:ext cx="348107" cy="408300"/>
          </a:xfrm>
          <a:prstGeom prst="rect">
            <a:avLst/>
          </a:prstGeom>
          <a:noFill/>
          <a:ln>
            <a:noFill/>
          </a:ln>
        </p:spPr>
      </p:pic>
      <p:sp>
        <p:nvSpPr>
          <p:cNvPr id="3046" name="Google Shape;3046;p82"/>
          <p:cNvSpPr/>
          <p:nvPr/>
        </p:nvSpPr>
        <p:spPr>
          <a:xfrm>
            <a:off x="1146713" y="2352513"/>
            <a:ext cx="45600" cy="4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3050" name="Shape 3050"/>
        <p:cNvGrpSpPr/>
        <p:nvPr/>
      </p:nvGrpSpPr>
      <p:grpSpPr>
        <a:xfrm>
          <a:off x="0" y="0"/>
          <a:ext cx="0" cy="0"/>
          <a:chOff x="0" y="0"/>
          <a:chExt cx="0" cy="0"/>
        </a:xfrm>
      </p:grpSpPr>
      <p:sp>
        <p:nvSpPr>
          <p:cNvPr id="3051" name="Google Shape;3051;p83"/>
          <p:cNvSpPr txBox="1"/>
          <p:nvPr>
            <p:ph type="title"/>
          </p:nvPr>
        </p:nvSpPr>
        <p:spPr>
          <a:xfrm>
            <a:off x="1392100" y="2718137"/>
            <a:ext cx="63597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
        <p:nvSpPr>
          <p:cNvPr id="3052" name="Google Shape;3052;p83"/>
          <p:cNvSpPr/>
          <p:nvPr/>
        </p:nvSpPr>
        <p:spPr>
          <a:xfrm>
            <a:off x="3721600" y="1109388"/>
            <a:ext cx="1700700" cy="1525500"/>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3" name="Google Shape;3053;p83"/>
          <p:cNvSpPr txBox="1"/>
          <p:nvPr>
            <p:ph idx="2" type="title"/>
          </p:nvPr>
        </p:nvSpPr>
        <p:spPr>
          <a:xfrm>
            <a:off x="3797400" y="1387087"/>
            <a:ext cx="1549200" cy="88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pic>
        <p:nvPicPr>
          <p:cNvPr id="3054" name="Google Shape;3054;p83"/>
          <p:cNvPicPr preferRelativeResize="0"/>
          <p:nvPr/>
        </p:nvPicPr>
        <p:blipFill rotWithShape="1">
          <a:blip r:embed="rId3">
            <a:alphaModFix/>
          </a:blip>
          <a:srcRect b="21440" l="26511" r="21637" t="26708"/>
          <a:stretch/>
        </p:blipFill>
        <p:spPr>
          <a:xfrm rot="-2364826">
            <a:off x="7436912" y="2834101"/>
            <a:ext cx="948424" cy="2282451"/>
          </a:xfrm>
          <a:prstGeom prst="rect">
            <a:avLst/>
          </a:prstGeom>
          <a:noFill/>
          <a:ln>
            <a:noFill/>
          </a:ln>
        </p:spPr>
      </p:pic>
      <p:pic>
        <p:nvPicPr>
          <p:cNvPr id="3055" name="Google Shape;3055;p83"/>
          <p:cNvPicPr preferRelativeResize="0"/>
          <p:nvPr/>
        </p:nvPicPr>
        <p:blipFill rotWithShape="1">
          <a:blip r:embed="rId4">
            <a:alphaModFix/>
          </a:blip>
          <a:srcRect b="36381" l="27233" r="36427" t="36386"/>
          <a:stretch/>
        </p:blipFill>
        <p:spPr>
          <a:xfrm>
            <a:off x="1461137" y="396088"/>
            <a:ext cx="509824" cy="531174"/>
          </a:xfrm>
          <a:prstGeom prst="rect">
            <a:avLst/>
          </a:prstGeom>
          <a:noFill/>
          <a:ln>
            <a:noFill/>
          </a:ln>
        </p:spPr>
      </p:pic>
      <p:pic>
        <p:nvPicPr>
          <p:cNvPr id="3056" name="Google Shape;3056;p83"/>
          <p:cNvPicPr preferRelativeResize="0"/>
          <p:nvPr/>
        </p:nvPicPr>
        <p:blipFill rotWithShape="1">
          <a:blip r:embed="rId5">
            <a:alphaModFix/>
          </a:blip>
          <a:srcRect b="36381" l="27233" r="36427" t="36386"/>
          <a:stretch/>
        </p:blipFill>
        <p:spPr>
          <a:xfrm>
            <a:off x="7542637" y="840688"/>
            <a:ext cx="509824" cy="531174"/>
          </a:xfrm>
          <a:prstGeom prst="rect">
            <a:avLst/>
          </a:prstGeom>
          <a:noFill/>
          <a:ln>
            <a:noFill/>
          </a:ln>
        </p:spPr>
      </p:pic>
      <p:pic>
        <p:nvPicPr>
          <p:cNvPr id="3057" name="Google Shape;3057;p83"/>
          <p:cNvPicPr preferRelativeResize="0"/>
          <p:nvPr/>
        </p:nvPicPr>
        <p:blipFill rotWithShape="1">
          <a:blip r:embed="rId6">
            <a:alphaModFix/>
          </a:blip>
          <a:srcRect b="28017" l="16559" r="16559" t="15530"/>
          <a:stretch/>
        </p:blipFill>
        <p:spPr>
          <a:xfrm>
            <a:off x="1461133" y="2176725"/>
            <a:ext cx="348107" cy="408300"/>
          </a:xfrm>
          <a:prstGeom prst="rect">
            <a:avLst/>
          </a:prstGeom>
          <a:noFill/>
          <a:ln>
            <a:noFill/>
          </a:ln>
        </p:spPr>
      </p:pic>
      <p:pic>
        <p:nvPicPr>
          <p:cNvPr id="3058" name="Google Shape;3058;p83"/>
          <p:cNvPicPr preferRelativeResize="0"/>
          <p:nvPr/>
        </p:nvPicPr>
        <p:blipFill rotWithShape="1">
          <a:blip r:embed="rId7">
            <a:alphaModFix/>
          </a:blip>
          <a:srcRect b="28017" l="16559" r="16559" t="15530"/>
          <a:stretch/>
        </p:blipFill>
        <p:spPr>
          <a:xfrm>
            <a:off x="3005658" y="335850"/>
            <a:ext cx="348107" cy="408300"/>
          </a:xfrm>
          <a:prstGeom prst="rect">
            <a:avLst/>
          </a:prstGeom>
          <a:noFill/>
          <a:ln>
            <a:noFill/>
          </a:ln>
        </p:spPr>
      </p:pic>
      <p:sp>
        <p:nvSpPr>
          <p:cNvPr id="3059" name="Google Shape;3059;p83"/>
          <p:cNvSpPr/>
          <p:nvPr/>
        </p:nvSpPr>
        <p:spPr>
          <a:xfrm>
            <a:off x="7751800" y="24819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3"/>
          <p:cNvSpPr/>
          <p:nvPr/>
        </p:nvSpPr>
        <p:spPr>
          <a:xfrm>
            <a:off x="2982663" y="4434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3"/>
          <p:cNvSpPr/>
          <p:nvPr/>
        </p:nvSpPr>
        <p:spPr>
          <a:xfrm>
            <a:off x="8392425" y="29561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3"/>
          <p:cNvSpPr/>
          <p:nvPr/>
        </p:nvSpPr>
        <p:spPr>
          <a:xfrm>
            <a:off x="7619975" y="428986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3"/>
          <p:cNvSpPr/>
          <p:nvPr/>
        </p:nvSpPr>
        <p:spPr>
          <a:xfrm>
            <a:off x="8346663" y="22167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3"/>
          <p:cNvSpPr/>
          <p:nvPr/>
        </p:nvSpPr>
        <p:spPr>
          <a:xfrm>
            <a:off x="6676575" y="6576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3"/>
          <p:cNvSpPr/>
          <p:nvPr/>
        </p:nvSpPr>
        <p:spPr>
          <a:xfrm>
            <a:off x="72679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6" name="Google Shape;3066;p83"/>
          <p:cNvPicPr preferRelativeResize="0"/>
          <p:nvPr/>
        </p:nvPicPr>
        <p:blipFill rotWithShape="1">
          <a:blip r:embed="rId7">
            <a:alphaModFix/>
          </a:blip>
          <a:srcRect b="28017" l="16559" r="16559" t="15530"/>
          <a:stretch/>
        </p:blipFill>
        <p:spPr>
          <a:xfrm>
            <a:off x="6096583" y="1318325"/>
            <a:ext cx="348107" cy="408300"/>
          </a:xfrm>
          <a:prstGeom prst="rect">
            <a:avLst/>
          </a:prstGeom>
          <a:noFill/>
          <a:ln>
            <a:noFill/>
          </a:ln>
        </p:spPr>
      </p:pic>
      <p:pic>
        <p:nvPicPr>
          <p:cNvPr id="3067" name="Google Shape;3067;p83"/>
          <p:cNvPicPr preferRelativeResize="0"/>
          <p:nvPr/>
        </p:nvPicPr>
        <p:blipFill rotWithShape="1">
          <a:blip r:embed="rId8">
            <a:alphaModFix/>
          </a:blip>
          <a:srcRect b="24089" l="37047" r="11360" t="13453"/>
          <a:stretch/>
        </p:blipFill>
        <p:spPr>
          <a:xfrm rot="2699986">
            <a:off x="8590032" y="-937561"/>
            <a:ext cx="1097809" cy="3198449"/>
          </a:xfrm>
          <a:prstGeom prst="rect">
            <a:avLst/>
          </a:prstGeom>
          <a:noFill/>
          <a:ln>
            <a:noFill/>
          </a:ln>
        </p:spPr>
      </p:pic>
      <p:pic>
        <p:nvPicPr>
          <p:cNvPr id="3068" name="Google Shape;3068;p83"/>
          <p:cNvPicPr preferRelativeResize="0"/>
          <p:nvPr/>
        </p:nvPicPr>
        <p:blipFill rotWithShape="1">
          <a:blip r:embed="rId9">
            <a:alphaModFix/>
          </a:blip>
          <a:srcRect b="29755" l="25795" r="9924" t="5965"/>
          <a:stretch/>
        </p:blipFill>
        <p:spPr>
          <a:xfrm rot="-800217">
            <a:off x="-114428" y="-1013782"/>
            <a:ext cx="1392400" cy="3350903"/>
          </a:xfrm>
          <a:prstGeom prst="rect">
            <a:avLst/>
          </a:prstGeom>
          <a:noFill/>
          <a:ln>
            <a:noFill/>
          </a:ln>
        </p:spPr>
      </p:pic>
      <p:pic>
        <p:nvPicPr>
          <p:cNvPr id="3069" name="Google Shape;3069;p83"/>
          <p:cNvPicPr preferRelativeResize="0"/>
          <p:nvPr/>
        </p:nvPicPr>
        <p:blipFill rotWithShape="1">
          <a:blip r:embed="rId10">
            <a:alphaModFix/>
          </a:blip>
          <a:srcRect b="23237" l="23243" r="23237" t="23243"/>
          <a:stretch/>
        </p:blipFill>
        <p:spPr>
          <a:xfrm rot="9640857">
            <a:off x="2095963" y="931015"/>
            <a:ext cx="1022946" cy="1421288"/>
          </a:xfrm>
          <a:prstGeom prst="rect">
            <a:avLst/>
          </a:prstGeom>
          <a:noFill/>
          <a:ln>
            <a:noFill/>
          </a:ln>
        </p:spPr>
      </p:pic>
      <p:grpSp>
        <p:nvGrpSpPr>
          <p:cNvPr id="3070" name="Google Shape;3070;p83"/>
          <p:cNvGrpSpPr/>
          <p:nvPr/>
        </p:nvGrpSpPr>
        <p:grpSpPr>
          <a:xfrm rot="-1188942">
            <a:off x="708260" y="3860943"/>
            <a:ext cx="1667421" cy="1830923"/>
            <a:chOff x="3295975" y="1708182"/>
            <a:chExt cx="1667400" cy="1830900"/>
          </a:xfrm>
        </p:grpSpPr>
        <p:sp>
          <p:nvSpPr>
            <p:cNvPr id="3071" name="Google Shape;3071;p83"/>
            <p:cNvSpPr/>
            <p:nvPr/>
          </p:nvSpPr>
          <p:spPr>
            <a:xfrm>
              <a:off x="3295975" y="1708182"/>
              <a:ext cx="1667400" cy="183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2" name="Google Shape;3072;p83"/>
            <p:cNvGrpSpPr/>
            <p:nvPr/>
          </p:nvGrpSpPr>
          <p:grpSpPr>
            <a:xfrm>
              <a:off x="3346852" y="1729255"/>
              <a:ext cx="1516891" cy="99600"/>
              <a:chOff x="3346852" y="1729255"/>
              <a:chExt cx="1516891" cy="99600"/>
            </a:xfrm>
          </p:grpSpPr>
          <p:sp>
            <p:nvSpPr>
              <p:cNvPr id="3073" name="Google Shape;3073;p83"/>
              <p:cNvSpPr/>
              <p:nvPr/>
            </p:nvSpPr>
            <p:spPr>
              <a:xfrm>
                <a:off x="3346852"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3"/>
              <p:cNvSpPr/>
              <p:nvPr/>
            </p:nvSpPr>
            <p:spPr>
              <a:xfrm>
                <a:off x="348858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3"/>
              <p:cNvSpPr/>
              <p:nvPr/>
            </p:nvSpPr>
            <p:spPr>
              <a:xfrm>
                <a:off x="363031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3"/>
              <p:cNvSpPr/>
              <p:nvPr/>
            </p:nvSpPr>
            <p:spPr>
              <a:xfrm>
                <a:off x="3772040"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3"/>
              <p:cNvSpPr/>
              <p:nvPr/>
            </p:nvSpPr>
            <p:spPr>
              <a:xfrm>
                <a:off x="3913769"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3"/>
              <p:cNvSpPr/>
              <p:nvPr/>
            </p:nvSpPr>
            <p:spPr>
              <a:xfrm>
                <a:off x="4055498"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3"/>
              <p:cNvSpPr/>
              <p:nvPr/>
            </p:nvSpPr>
            <p:spPr>
              <a:xfrm>
                <a:off x="4197227"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3"/>
              <p:cNvSpPr/>
              <p:nvPr/>
            </p:nvSpPr>
            <p:spPr>
              <a:xfrm>
                <a:off x="4338956"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3"/>
              <p:cNvSpPr/>
              <p:nvPr/>
            </p:nvSpPr>
            <p:spPr>
              <a:xfrm>
                <a:off x="4480685"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3"/>
              <p:cNvSpPr/>
              <p:nvPr/>
            </p:nvSpPr>
            <p:spPr>
              <a:xfrm>
                <a:off x="4622414"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3"/>
              <p:cNvSpPr/>
              <p:nvPr/>
            </p:nvSpPr>
            <p:spPr>
              <a:xfrm>
                <a:off x="4764143"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39"/>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1649" name="Google Shape;1649;p39"/>
          <p:cNvSpPr txBox="1"/>
          <p:nvPr>
            <p:ph idx="4294967295" type="title"/>
          </p:nvPr>
        </p:nvSpPr>
        <p:spPr>
          <a:xfrm>
            <a:off x="1951951" y="1458025"/>
            <a:ext cx="5240100" cy="2845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ubik Light"/>
                <a:ea typeface="Rubik Light"/>
                <a:cs typeface="Rubik Light"/>
                <a:sym typeface="Rubik Light"/>
              </a:rPr>
              <a:t>A platform for </a:t>
            </a:r>
            <a:r>
              <a:rPr b="1" lang="en" sz="1700">
                <a:latin typeface="Rubik"/>
                <a:ea typeface="Rubik"/>
                <a:cs typeface="Rubik"/>
                <a:sym typeface="Rubik"/>
              </a:rPr>
              <a:t>high school students and teachers</a:t>
            </a:r>
            <a:r>
              <a:rPr lang="en" sz="1700">
                <a:latin typeface="Rubik Light"/>
                <a:ea typeface="Rubik Light"/>
                <a:cs typeface="Rubik Light"/>
                <a:sym typeface="Rubik Light"/>
              </a:rPr>
              <a:t> who feel disconnected due to the large size of their school to </a:t>
            </a:r>
            <a:r>
              <a:rPr b="1" lang="en" sz="1700">
                <a:latin typeface="Rubik"/>
                <a:ea typeface="Rubik"/>
                <a:cs typeface="Rubik"/>
                <a:sym typeface="Rubik"/>
              </a:rPr>
              <a:t>easily schedule times to meet </a:t>
            </a:r>
            <a:r>
              <a:rPr lang="en" sz="1700">
                <a:latin typeface="Rubik Light"/>
                <a:ea typeface="Rubik Light"/>
                <a:cs typeface="Rubik Light"/>
                <a:sym typeface="Rubik Light"/>
              </a:rPr>
              <a:t>and connect with each other.</a:t>
            </a:r>
            <a:endParaRPr sz="1700">
              <a:latin typeface="Rubik Light"/>
              <a:ea typeface="Rubik Light"/>
              <a:cs typeface="Rubik Light"/>
              <a:sym typeface="Rubik Light"/>
            </a:endParaRPr>
          </a:p>
          <a:p>
            <a:pPr indent="0" lvl="0" marL="0" rtl="0" algn="ctr">
              <a:spcBef>
                <a:spcPts val="0"/>
              </a:spcBef>
              <a:spcAft>
                <a:spcPts val="0"/>
              </a:spcAft>
              <a:buNone/>
            </a:pPr>
            <a:r>
              <a:t/>
            </a:r>
            <a:endParaRPr sz="1700">
              <a:latin typeface="Rubik Light"/>
              <a:ea typeface="Rubik Light"/>
              <a:cs typeface="Rubik Light"/>
              <a:sym typeface="Rubik Light"/>
            </a:endParaRPr>
          </a:p>
          <a:p>
            <a:pPr indent="0" lvl="0" marL="0" rtl="0" algn="ctr">
              <a:spcBef>
                <a:spcPts val="0"/>
              </a:spcBef>
              <a:spcAft>
                <a:spcPts val="0"/>
              </a:spcAft>
              <a:buNone/>
            </a:pPr>
            <a:r>
              <a:rPr lang="en" sz="1700">
                <a:latin typeface="Rubik Light"/>
                <a:ea typeface="Rubik Light"/>
                <a:cs typeface="Rubik Light"/>
                <a:sym typeface="Rubik Light"/>
              </a:rPr>
              <a:t>Gloo includes a </a:t>
            </a:r>
            <a:r>
              <a:rPr b="1" lang="en" sz="1700">
                <a:latin typeface="Rubik"/>
                <a:ea typeface="Rubik"/>
                <a:cs typeface="Rubik"/>
                <a:sym typeface="Rubik"/>
              </a:rPr>
              <a:t>journaling interface</a:t>
            </a:r>
            <a:r>
              <a:rPr lang="en" sz="1700">
                <a:latin typeface="Rubik Light"/>
                <a:ea typeface="Rubik Light"/>
                <a:cs typeface="Rubik Light"/>
                <a:sym typeface="Rubik Light"/>
              </a:rPr>
              <a:t> to help both students and teachers remember and </a:t>
            </a:r>
            <a:r>
              <a:rPr b="1" lang="en" sz="1700">
                <a:latin typeface="Rubik"/>
                <a:ea typeface="Rubik"/>
                <a:cs typeface="Rubik"/>
                <a:sym typeface="Rubik"/>
              </a:rPr>
              <a:t>reflect on their interactions </a:t>
            </a:r>
            <a:r>
              <a:rPr lang="en" sz="1700">
                <a:latin typeface="Rubik Light"/>
                <a:ea typeface="Rubik Light"/>
                <a:cs typeface="Rubik Light"/>
                <a:sym typeface="Rubik Light"/>
              </a:rPr>
              <a:t>for future reference and an AI algorithm based on interests and student journals to help create </a:t>
            </a:r>
            <a:r>
              <a:rPr b="1" lang="en" sz="1700">
                <a:latin typeface="Rubik"/>
                <a:ea typeface="Rubik"/>
                <a:cs typeface="Rubik"/>
                <a:sym typeface="Rubik"/>
              </a:rPr>
              <a:t>personalized teacher recommendations for students.</a:t>
            </a:r>
            <a:endParaRPr b="1" sz="1700">
              <a:latin typeface="Rubik"/>
              <a:ea typeface="Rubik"/>
              <a:cs typeface="Rubik"/>
              <a:sym typeface="Rubik"/>
            </a:endParaRPr>
          </a:p>
        </p:txBody>
      </p:sp>
      <p:pic>
        <p:nvPicPr>
          <p:cNvPr id="1650" name="Google Shape;1650;p39"/>
          <p:cNvPicPr preferRelativeResize="0"/>
          <p:nvPr/>
        </p:nvPicPr>
        <p:blipFill rotWithShape="1">
          <a:blip r:embed="rId3">
            <a:alphaModFix/>
          </a:blip>
          <a:srcRect b="24089" l="37047" r="11360" t="13453"/>
          <a:stretch/>
        </p:blipFill>
        <p:spPr>
          <a:xfrm rot="2699986">
            <a:off x="8161982" y="-720561"/>
            <a:ext cx="1097809" cy="3198449"/>
          </a:xfrm>
          <a:prstGeom prst="rect">
            <a:avLst/>
          </a:prstGeom>
          <a:noFill/>
          <a:ln>
            <a:noFill/>
          </a:ln>
        </p:spPr>
      </p:pic>
      <p:pic>
        <p:nvPicPr>
          <p:cNvPr id="1651" name="Google Shape;1651;p39"/>
          <p:cNvPicPr preferRelativeResize="0"/>
          <p:nvPr/>
        </p:nvPicPr>
        <p:blipFill rotWithShape="1">
          <a:blip r:embed="rId4">
            <a:alphaModFix/>
          </a:blip>
          <a:srcRect b="25009" l="41510" r="35784" t="26709"/>
          <a:stretch/>
        </p:blipFill>
        <p:spPr>
          <a:xfrm rot="9020178">
            <a:off x="1380572" y="4008099"/>
            <a:ext cx="415305" cy="2125301"/>
          </a:xfrm>
          <a:prstGeom prst="rect">
            <a:avLst/>
          </a:prstGeom>
          <a:noFill/>
          <a:ln>
            <a:noFill/>
          </a:ln>
        </p:spPr>
      </p:pic>
      <p:pic>
        <p:nvPicPr>
          <p:cNvPr id="1652" name="Google Shape;1652;p39"/>
          <p:cNvPicPr preferRelativeResize="0"/>
          <p:nvPr/>
        </p:nvPicPr>
        <p:blipFill rotWithShape="1">
          <a:blip r:embed="rId5">
            <a:alphaModFix/>
          </a:blip>
          <a:srcRect b="23237" l="23243" r="23237" t="23243"/>
          <a:stretch/>
        </p:blipFill>
        <p:spPr>
          <a:xfrm rot="9640847">
            <a:off x="1036560" y="749172"/>
            <a:ext cx="767005" cy="106568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84"/>
          <p:cNvSpPr txBox="1"/>
          <p:nvPr>
            <p:ph idx="6"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WATCH:</a:t>
            </a:r>
            <a:r>
              <a:rPr lang="en"/>
              <a:t> </a:t>
            </a:r>
            <a:r>
              <a:rPr lang="en"/>
              <a:t>PROS AND CONS</a:t>
            </a:r>
            <a:endParaRPr/>
          </a:p>
        </p:txBody>
      </p:sp>
      <p:sp>
        <p:nvSpPr>
          <p:cNvPr id="3089" name="Google Shape;3089;p84"/>
          <p:cNvSpPr txBox="1"/>
          <p:nvPr>
            <p:ph type="title"/>
          </p:nvPr>
        </p:nvSpPr>
        <p:spPr>
          <a:xfrm>
            <a:off x="1564075" y="1470413"/>
            <a:ext cx="233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Pros</a:t>
            </a:r>
            <a:endParaRPr sz="3000"/>
          </a:p>
        </p:txBody>
      </p:sp>
      <p:sp>
        <p:nvSpPr>
          <p:cNvPr id="3090" name="Google Shape;3090;p84"/>
          <p:cNvSpPr txBox="1"/>
          <p:nvPr>
            <p:ph idx="1" type="subTitle"/>
          </p:nvPr>
        </p:nvSpPr>
        <p:spPr>
          <a:xfrm>
            <a:off x="1564075" y="1775251"/>
            <a:ext cx="2336400" cy="305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-More acceptable than phones in class</a:t>
            </a:r>
            <a:endParaRPr/>
          </a:p>
          <a:p>
            <a:pPr indent="0" lvl="0" marL="0" rtl="0" algn="l">
              <a:lnSpc>
                <a:spcPct val="115000"/>
              </a:lnSpc>
              <a:spcBef>
                <a:spcPts val="0"/>
              </a:spcBef>
              <a:spcAft>
                <a:spcPts val="0"/>
              </a:spcAft>
              <a:buNone/>
            </a:pPr>
            <a:r>
              <a:rPr lang="en"/>
              <a:t>-More convenient to check notifications - especially useful for things like calendar reminders</a:t>
            </a:r>
            <a:endParaRPr/>
          </a:p>
          <a:p>
            <a:pPr indent="0" lvl="0" marL="0" rtl="0" algn="l">
              <a:lnSpc>
                <a:spcPct val="115000"/>
              </a:lnSpc>
              <a:spcBef>
                <a:spcPts val="0"/>
              </a:spcBef>
              <a:spcAft>
                <a:spcPts val="0"/>
              </a:spcAft>
              <a:buNone/>
            </a:pPr>
            <a:r>
              <a:rPr lang="en"/>
              <a:t>-Integrates more naturally into daily life</a:t>
            </a:r>
            <a:endParaRPr/>
          </a:p>
        </p:txBody>
      </p:sp>
      <p:sp>
        <p:nvSpPr>
          <p:cNvPr id="3091" name="Google Shape;3091;p84"/>
          <p:cNvSpPr/>
          <p:nvPr/>
        </p:nvSpPr>
        <p:spPr>
          <a:xfrm>
            <a:off x="900363" y="40395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4"/>
          <p:cNvSpPr/>
          <p:nvPr/>
        </p:nvSpPr>
        <p:spPr>
          <a:xfrm>
            <a:off x="991875" y="4576375"/>
            <a:ext cx="45600" cy="4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3" name="Google Shape;3093;p84"/>
          <p:cNvPicPr preferRelativeResize="0"/>
          <p:nvPr/>
        </p:nvPicPr>
        <p:blipFill rotWithShape="1">
          <a:blip r:embed="rId3">
            <a:alphaModFix/>
          </a:blip>
          <a:srcRect b="23237" l="23243" r="23237" t="23243"/>
          <a:stretch/>
        </p:blipFill>
        <p:spPr>
          <a:xfrm rot="10620035">
            <a:off x="863598" y="286125"/>
            <a:ext cx="676354" cy="939748"/>
          </a:xfrm>
          <a:prstGeom prst="rect">
            <a:avLst/>
          </a:prstGeom>
          <a:noFill/>
          <a:ln>
            <a:noFill/>
          </a:ln>
        </p:spPr>
      </p:pic>
      <p:pic>
        <p:nvPicPr>
          <p:cNvPr id="3094" name="Google Shape;3094;p84"/>
          <p:cNvPicPr preferRelativeResize="0"/>
          <p:nvPr/>
        </p:nvPicPr>
        <p:blipFill rotWithShape="1">
          <a:blip r:embed="rId4">
            <a:alphaModFix/>
          </a:blip>
          <a:srcRect b="22507" l="26230" r="26225" t="29948"/>
          <a:stretch/>
        </p:blipFill>
        <p:spPr>
          <a:xfrm rot="2554722">
            <a:off x="8043498" y="-1033763"/>
            <a:ext cx="1124351" cy="2705780"/>
          </a:xfrm>
          <a:prstGeom prst="rect">
            <a:avLst/>
          </a:prstGeom>
          <a:noFill/>
          <a:ln>
            <a:noFill/>
          </a:ln>
        </p:spPr>
      </p:pic>
      <p:sp>
        <p:nvSpPr>
          <p:cNvPr id="3095" name="Google Shape;3095;p84"/>
          <p:cNvSpPr txBox="1"/>
          <p:nvPr>
            <p:ph type="title"/>
          </p:nvPr>
        </p:nvSpPr>
        <p:spPr>
          <a:xfrm>
            <a:off x="4939950" y="1470413"/>
            <a:ext cx="233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Cons</a:t>
            </a:r>
            <a:endParaRPr sz="3000"/>
          </a:p>
        </p:txBody>
      </p:sp>
      <p:sp>
        <p:nvSpPr>
          <p:cNvPr id="3096" name="Google Shape;3096;p84"/>
          <p:cNvSpPr txBox="1"/>
          <p:nvPr>
            <p:ph idx="1" type="subTitle"/>
          </p:nvPr>
        </p:nvSpPr>
        <p:spPr>
          <a:xfrm>
            <a:off x="4939950" y="1775251"/>
            <a:ext cx="2336400" cy="305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-Most high school students do not have watches</a:t>
            </a:r>
            <a:endParaRPr/>
          </a:p>
          <a:p>
            <a:pPr indent="0" lvl="0" marL="0" rtl="0" algn="l">
              <a:lnSpc>
                <a:spcPct val="115000"/>
              </a:lnSpc>
              <a:spcBef>
                <a:spcPts val="0"/>
              </a:spcBef>
              <a:spcAft>
                <a:spcPts val="0"/>
              </a:spcAft>
              <a:buNone/>
            </a:pPr>
            <a:r>
              <a:rPr lang="en"/>
              <a:t>-Smaller screen is much harder to navigate</a:t>
            </a:r>
            <a:endParaRPr/>
          </a:p>
          <a:p>
            <a:pPr indent="0" lvl="0" marL="0" rtl="0" algn="l">
              <a:lnSpc>
                <a:spcPct val="115000"/>
              </a:lnSpc>
              <a:spcBef>
                <a:spcPts val="0"/>
              </a:spcBef>
              <a:spcAft>
                <a:spcPts val="0"/>
              </a:spcAft>
              <a:buNone/>
            </a:pPr>
            <a:r>
              <a:rPr lang="en"/>
              <a:t>-Inputting data on a watch is difficult</a:t>
            </a:r>
            <a:endParaRPr/>
          </a:p>
          <a:p>
            <a:pPr indent="0" lvl="0" marL="0" rtl="0" algn="l">
              <a:lnSpc>
                <a:spcPct val="115000"/>
              </a:lnSpc>
              <a:spcBef>
                <a:spcPts val="0"/>
              </a:spcBef>
              <a:spcAft>
                <a:spcPts val="0"/>
              </a:spcAft>
              <a:buNone/>
            </a:pPr>
            <a:r>
              <a:rPr lang="en"/>
              <a:t>-Watch is designed for simple tasks (not moderate or complex)</a:t>
            </a:r>
            <a:endParaRPr/>
          </a:p>
        </p:txBody>
      </p:sp>
      <p:pic>
        <p:nvPicPr>
          <p:cNvPr id="3097" name="Google Shape;3097;p84"/>
          <p:cNvPicPr preferRelativeResize="0"/>
          <p:nvPr/>
        </p:nvPicPr>
        <p:blipFill rotWithShape="1">
          <a:blip r:embed="rId5">
            <a:alphaModFix/>
          </a:blip>
          <a:srcRect b="23342" l="8738" r="28530" t="13926"/>
          <a:stretch/>
        </p:blipFill>
        <p:spPr>
          <a:xfrm rot="-8100000">
            <a:off x="2662446" y="3787529"/>
            <a:ext cx="1180768" cy="28415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1" name="Shape 3101"/>
        <p:cNvGrpSpPr/>
        <p:nvPr/>
      </p:nvGrpSpPr>
      <p:grpSpPr>
        <a:xfrm>
          <a:off x="0" y="0"/>
          <a:ext cx="0" cy="0"/>
          <a:chOff x="0" y="0"/>
          <a:chExt cx="0" cy="0"/>
        </a:xfrm>
      </p:grpSpPr>
      <p:sp>
        <p:nvSpPr>
          <p:cNvPr id="3102" name="Google Shape;3102;p85"/>
          <p:cNvSpPr txBox="1"/>
          <p:nvPr>
            <p:ph idx="6" type="title"/>
          </p:nvPr>
        </p:nvSpPr>
        <p:spPr>
          <a:xfrm>
            <a:off x="720000" y="421475"/>
            <a:ext cx="7704000" cy="10932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a:solidFill>
                  <a:schemeClr val="dk2"/>
                </a:solidFill>
              </a:rPr>
              <a:t>PHONE (selected interface):</a:t>
            </a:r>
            <a:endParaRPr/>
          </a:p>
          <a:p>
            <a:pPr indent="0" lvl="0" marL="0" rtl="0" algn="ctr">
              <a:lnSpc>
                <a:spcPct val="80000"/>
              </a:lnSpc>
              <a:spcBef>
                <a:spcPts val="0"/>
              </a:spcBef>
              <a:spcAft>
                <a:spcPts val="0"/>
              </a:spcAft>
              <a:buNone/>
            </a:pPr>
            <a:r>
              <a:rPr lang="en"/>
              <a:t>PROS AND CONS</a:t>
            </a:r>
            <a:endParaRPr/>
          </a:p>
        </p:txBody>
      </p:sp>
      <p:sp>
        <p:nvSpPr>
          <p:cNvPr id="3103" name="Google Shape;3103;p85"/>
          <p:cNvSpPr txBox="1"/>
          <p:nvPr>
            <p:ph type="title"/>
          </p:nvPr>
        </p:nvSpPr>
        <p:spPr>
          <a:xfrm>
            <a:off x="1564075" y="1622813"/>
            <a:ext cx="233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Pros</a:t>
            </a:r>
            <a:endParaRPr sz="3000"/>
          </a:p>
        </p:txBody>
      </p:sp>
      <p:sp>
        <p:nvSpPr>
          <p:cNvPr id="3104" name="Google Shape;3104;p85"/>
          <p:cNvSpPr txBox="1"/>
          <p:nvPr>
            <p:ph idx="1" type="subTitle"/>
          </p:nvPr>
        </p:nvSpPr>
        <p:spPr>
          <a:xfrm>
            <a:off x="1564075" y="1927651"/>
            <a:ext cx="2336400" cy="305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-Ability to display a large quantity of data at once</a:t>
            </a:r>
            <a:endParaRPr/>
          </a:p>
          <a:p>
            <a:pPr indent="0" lvl="0" marL="0" rtl="0" algn="l">
              <a:lnSpc>
                <a:spcPct val="115000"/>
              </a:lnSpc>
              <a:spcBef>
                <a:spcPts val="0"/>
              </a:spcBef>
              <a:spcAft>
                <a:spcPts val="0"/>
              </a:spcAft>
              <a:buNone/>
            </a:pPr>
            <a:r>
              <a:rPr lang="en"/>
              <a:t>-Commonly used by teachers/high schoolers, which leads to easier adoption</a:t>
            </a:r>
            <a:endParaRPr/>
          </a:p>
          <a:p>
            <a:pPr indent="0" lvl="0" marL="0" rtl="0" algn="l">
              <a:lnSpc>
                <a:spcPct val="115000"/>
              </a:lnSpc>
              <a:spcBef>
                <a:spcPts val="0"/>
              </a:spcBef>
              <a:spcAft>
                <a:spcPts val="0"/>
              </a:spcAft>
              <a:buNone/>
            </a:pPr>
            <a:r>
              <a:rPr lang="en"/>
              <a:t>-Able to handle a wide variety of task difficulties</a:t>
            </a:r>
            <a:endParaRPr/>
          </a:p>
          <a:p>
            <a:pPr indent="0" lvl="0" marL="0" rtl="0" algn="l">
              <a:lnSpc>
                <a:spcPct val="115000"/>
              </a:lnSpc>
              <a:spcBef>
                <a:spcPts val="0"/>
              </a:spcBef>
              <a:spcAft>
                <a:spcPts val="0"/>
              </a:spcAft>
              <a:buNone/>
            </a:pPr>
            <a:r>
              <a:rPr lang="en"/>
              <a:t>-Strong existing calendar + messaging system</a:t>
            </a:r>
            <a:endParaRPr/>
          </a:p>
        </p:txBody>
      </p:sp>
      <p:sp>
        <p:nvSpPr>
          <p:cNvPr id="3105" name="Google Shape;3105;p85"/>
          <p:cNvSpPr/>
          <p:nvPr/>
        </p:nvSpPr>
        <p:spPr>
          <a:xfrm>
            <a:off x="900363" y="40395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5"/>
          <p:cNvSpPr/>
          <p:nvPr/>
        </p:nvSpPr>
        <p:spPr>
          <a:xfrm>
            <a:off x="991875" y="4576375"/>
            <a:ext cx="45600" cy="4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7" name="Google Shape;3107;p85"/>
          <p:cNvPicPr preferRelativeResize="0"/>
          <p:nvPr/>
        </p:nvPicPr>
        <p:blipFill rotWithShape="1">
          <a:blip r:embed="rId3">
            <a:alphaModFix/>
          </a:blip>
          <a:srcRect b="23237" l="23243" r="23237" t="23243"/>
          <a:stretch/>
        </p:blipFill>
        <p:spPr>
          <a:xfrm rot="10620035">
            <a:off x="863598" y="286125"/>
            <a:ext cx="676354" cy="939748"/>
          </a:xfrm>
          <a:prstGeom prst="rect">
            <a:avLst/>
          </a:prstGeom>
          <a:noFill/>
          <a:ln>
            <a:noFill/>
          </a:ln>
        </p:spPr>
      </p:pic>
      <p:pic>
        <p:nvPicPr>
          <p:cNvPr id="3108" name="Google Shape;3108;p85"/>
          <p:cNvPicPr preferRelativeResize="0"/>
          <p:nvPr/>
        </p:nvPicPr>
        <p:blipFill rotWithShape="1">
          <a:blip r:embed="rId4">
            <a:alphaModFix/>
          </a:blip>
          <a:srcRect b="22507" l="26230" r="26225" t="29948"/>
          <a:stretch/>
        </p:blipFill>
        <p:spPr>
          <a:xfrm rot="2554722">
            <a:off x="8043498" y="-1033763"/>
            <a:ext cx="1124351" cy="2705780"/>
          </a:xfrm>
          <a:prstGeom prst="rect">
            <a:avLst/>
          </a:prstGeom>
          <a:noFill/>
          <a:ln>
            <a:noFill/>
          </a:ln>
        </p:spPr>
      </p:pic>
      <p:sp>
        <p:nvSpPr>
          <p:cNvPr id="3109" name="Google Shape;3109;p85"/>
          <p:cNvSpPr txBox="1"/>
          <p:nvPr>
            <p:ph type="title"/>
          </p:nvPr>
        </p:nvSpPr>
        <p:spPr>
          <a:xfrm>
            <a:off x="4939950" y="1622813"/>
            <a:ext cx="23364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Cons</a:t>
            </a:r>
            <a:endParaRPr sz="3000"/>
          </a:p>
        </p:txBody>
      </p:sp>
      <p:sp>
        <p:nvSpPr>
          <p:cNvPr id="3110" name="Google Shape;3110;p85"/>
          <p:cNvSpPr txBox="1"/>
          <p:nvPr>
            <p:ph idx="1" type="subTitle"/>
          </p:nvPr>
        </p:nvSpPr>
        <p:spPr>
          <a:xfrm>
            <a:off x="4939950" y="1927651"/>
            <a:ext cx="2336400" cy="3053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-Can’t always have phones in the classroom/on school grounds</a:t>
            </a:r>
            <a:endParaRPr/>
          </a:p>
          <a:p>
            <a:pPr indent="0" lvl="0" marL="0" rtl="0" algn="l">
              <a:lnSpc>
                <a:spcPct val="115000"/>
              </a:lnSpc>
              <a:spcBef>
                <a:spcPts val="0"/>
              </a:spcBef>
              <a:spcAft>
                <a:spcPts val="0"/>
              </a:spcAft>
              <a:buNone/>
            </a:pPr>
            <a:r>
              <a:rPr lang="en"/>
              <a:t>-Might encourage use of phones in school</a:t>
            </a:r>
            <a:endParaRPr/>
          </a:p>
          <a:p>
            <a:pPr indent="0" lvl="0" marL="0" rtl="0" algn="l">
              <a:lnSpc>
                <a:spcPct val="115000"/>
              </a:lnSpc>
              <a:spcBef>
                <a:spcPts val="0"/>
              </a:spcBef>
              <a:spcAft>
                <a:spcPts val="0"/>
              </a:spcAft>
              <a:buNone/>
            </a:pPr>
            <a:r>
              <a:rPr lang="en"/>
              <a:t>-Inconvenient for long-form notes/journaling</a:t>
            </a:r>
            <a:endParaRPr/>
          </a:p>
        </p:txBody>
      </p:sp>
      <p:pic>
        <p:nvPicPr>
          <p:cNvPr id="3111" name="Google Shape;3111;p85"/>
          <p:cNvPicPr preferRelativeResize="0"/>
          <p:nvPr/>
        </p:nvPicPr>
        <p:blipFill rotWithShape="1">
          <a:blip r:embed="rId5">
            <a:alphaModFix/>
          </a:blip>
          <a:srcRect b="23342" l="8738" r="28530" t="13926"/>
          <a:stretch/>
        </p:blipFill>
        <p:spPr>
          <a:xfrm rot="-8100000">
            <a:off x="2662446" y="3787529"/>
            <a:ext cx="1180768" cy="28415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pic>
        <p:nvPicPr>
          <p:cNvPr id="3116" name="Google Shape;3116;p86"/>
          <p:cNvPicPr preferRelativeResize="0"/>
          <p:nvPr/>
        </p:nvPicPr>
        <p:blipFill>
          <a:blip r:embed="rId3">
            <a:alphaModFix/>
          </a:blip>
          <a:stretch>
            <a:fillRect/>
          </a:stretch>
        </p:blipFill>
        <p:spPr>
          <a:xfrm>
            <a:off x="3013263" y="4374450"/>
            <a:ext cx="1005525" cy="686575"/>
          </a:xfrm>
          <a:prstGeom prst="rect">
            <a:avLst/>
          </a:prstGeom>
          <a:noFill/>
          <a:ln>
            <a:noFill/>
          </a:ln>
        </p:spPr>
      </p:pic>
      <p:sp>
        <p:nvSpPr>
          <p:cNvPr id="3117" name="Google Shape;3117;p86"/>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DIGITAL PROTOTYPES</a:t>
            </a:r>
            <a:endParaRPr>
              <a:solidFill>
                <a:schemeClr val="dk2"/>
              </a:solidFill>
            </a:endParaRPr>
          </a:p>
        </p:txBody>
      </p:sp>
      <p:pic>
        <p:nvPicPr>
          <p:cNvPr id="3118" name="Google Shape;3118;p86"/>
          <p:cNvPicPr preferRelativeResize="0"/>
          <p:nvPr/>
        </p:nvPicPr>
        <p:blipFill rotWithShape="1">
          <a:blip r:embed="rId4">
            <a:alphaModFix/>
          </a:blip>
          <a:srcRect b="24089" l="37047" r="11360" t="13453"/>
          <a:stretch/>
        </p:blipFill>
        <p:spPr>
          <a:xfrm rot="2699986">
            <a:off x="8674532" y="-843236"/>
            <a:ext cx="1097809" cy="3198449"/>
          </a:xfrm>
          <a:prstGeom prst="rect">
            <a:avLst/>
          </a:prstGeom>
          <a:noFill/>
          <a:ln>
            <a:noFill/>
          </a:ln>
        </p:spPr>
      </p:pic>
      <p:pic>
        <p:nvPicPr>
          <p:cNvPr id="3119" name="Google Shape;3119;p86"/>
          <p:cNvPicPr preferRelativeResize="0"/>
          <p:nvPr/>
        </p:nvPicPr>
        <p:blipFill rotWithShape="1">
          <a:blip r:embed="rId5">
            <a:alphaModFix/>
          </a:blip>
          <a:srcRect b="25009" l="41510" r="35784" t="26709"/>
          <a:stretch/>
        </p:blipFill>
        <p:spPr>
          <a:xfrm rot="9020178">
            <a:off x="702172" y="3847749"/>
            <a:ext cx="415305" cy="2125301"/>
          </a:xfrm>
          <a:prstGeom prst="rect">
            <a:avLst/>
          </a:prstGeom>
          <a:noFill/>
          <a:ln>
            <a:noFill/>
          </a:ln>
        </p:spPr>
      </p:pic>
      <p:pic>
        <p:nvPicPr>
          <p:cNvPr id="3120" name="Google Shape;3120;p86"/>
          <p:cNvPicPr preferRelativeResize="0"/>
          <p:nvPr/>
        </p:nvPicPr>
        <p:blipFill rotWithShape="1">
          <a:blip r:embed="rId6">
            <a:alphaModFix/>
          </a:blip>
          <a:srcRect b="36381" l="27233" r="36427" t="36386"/>
          <a:stretch/>
        </p:blipFill>
        <p:spPr>
          <a:xfrm>
            <a:off x="5453775" y="3258983"/>
            <a:ext cx="409851" cy="427013"/>
          </a:xfrm>
          <a:prstGeom prst="rect">
            <a:avLst/>
          </a:prstGeom>
          <a:noFill/>
          <a:ln>
            <a:noFill/>
          </a:ln>
        </p:spPr>
      </p:pic>
      <p:pic>
        <p:nvPicPr>
          <p:cNvPr id="3121" name="Google Shape;3121;p86"/>
          <p:cNvPicPr preferRelativeResize="0"/>
          <p:nvPr/>
        </p:nvPicPr>
        <p:blipFill rotWithShape="1">
          <a:blip r:embed="rId7">
            <a:alphaModFix/>
          </a:blip>
          <a:srcRect b="36381" l="27233" r="36427" t="36386"/>
          <a:stretch/>
        </p:blipFill>
        <p:spPr>
          <a:xfrm>
            <a:off x="567160" y="8838"/>
            <a:ext cx="509824" cy="531174"/>
          </a:xfrm>
          <a:prstGeom prst="rect">
            <a:avLst/>
          </a:prstGeom>
          <a:noFill/>
          <a:ln>
            <a:noFill/>
          </a:ln>
        </p:spPr>
      </p:pic>
      <p:sp>
        <p:nvSpPr>
          <p:cNvPr id="3122" name="Google Shape;3122;p86"/>
          <p:cNvSpPr/>
          <p:nvPr/>
        </p:nvSpPr>
        <p:spPr>
          <a:xfrm>
            <a:off x="2857658" y="1480402"/>
            <a:ext cx="73500" cy="73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6"/>
          <p:cNvSpPr/>
          <p:nvPr/>
        </p:nvSpPr>
        <p:spPr>
          <a:xfrm>
            <a:off x="3699252" y="1335398"/>
            <a:ext cx="36900" cy="36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4" name="Google Shape;3124;p86"/>
          <p:cNvPicPr preferRelativeResize="0"/>
          <p:nvPr/>
        </p:nvPicPr>
        <p:blipFill rotWithShape="1">
          <a:blip r:embed="rId8">
            <a:alphaModFix/>
          </a:blip>
          <a:srcRect b="28732" l="37525" r="25616" t="16714"/>
          <a:stretch/>
        </p:blipFill>
        <p:spPr>
          <a:xfrm flipH="1" rot="9000012">
            <a:off x="-95949" y="-335633"/>
            <a:ext cx="643219" cy="2291116"/>
          </a:xfrm>
          <a:prstGeom prst="rect">
            <a:avLst/>
          </a:prstGeom>
          <a:noFill/>
          <a:ln>
            <a:noFill/>
          </a:ln>
        </p:spPr>
      </p:pic>
      <p:sp>
        <p:nvSpPr>
          <p:cNvPr id="3125" name="Google Shape;3125;p86"/>
          <p:cNvSpPr/>
          <p:nvPr/>
        </p:nvSpPr>
        <p:spPr>
          <a:xfrm rot="5400000">
            <a:off x="4474312" y="1861650"/>
            <a:ext cx="2678100" cy="1507200"/>
          </a:xfrm>
          <a:prstGeom prst="roundRect">
            <a:avLst>
              <a:gd fmla="val 1854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6" name="Google Shape;3126;p86"/>
          <p:cNvPicPr preferRelativeResize="0"/>
          <p:nvPr/>
        </p:nvPicPr>
        <p:blipFill rotWithShape="1">
          <a:blip r:embed="rId9">
            <a:alphaModFix/>
          </a:blip>
          <a:srcRect b="21777" l="-45037" r="-43641" t="21391"/>
          <a:stretch/>
        </p:blipFill>
        <p:spPr>
          <a:xfrm rot="5400000">
            <a:off x="4666055" y="1893159"/>
            <a:ext cx="2294400" cy="1290600"/>
          </a:xfrm>
          <a:prstGeom prst="roundRect">
            <a:avLst>
              <a:gd fmla="val 16667" name="adj"/>
            </a:avLst>
          </a:prstGeom>
          <a:noFill/>
          <a:ln>
            <a:noFill/>
          </a:ln>
        </p:spPr>
      </p:pic>
      <p:sp>
        <p:nvSpPr>
          <p:cNvPr id="3127" name="Google Shape;3127;p86"/>
          <p:cNvSpPr/>
          <p:nvPr/>
        </p:nvSpPr>
        <p:spPr>
          <a:xfrm rot="5400000">
            <a:off x="5768813" y="3781513"/>
            <a:ext cx="89100" cy="89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6"/>
          <p:cNvSpPr/>
          <p:nvPr/>
        </p:nvSpPr>
        <p:spPr>
          <a:xfrm rot="5400000">
            <a:off x="1991595" y="1861650"/>
            <a:ext cx="2678100" cy="1507200"/>
          </a:xfrm>
          <a:prstGeom prst="roundRect">
            <a:avLst>
              <a:gd fmla="val 1854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9" name="Google Shape;3129;p86"/>
          <p:cNvPicPr preferRelativeResize="0"/>
          <p:nvPr/>
        </p:nvPicPr>
        <p:blipFill rotWithShape="1">
          <a:blip r:embed="rId10">
            <a:alphaModFix/>
          </a:blip>
          <a:srcRect b="22246" l="-41541" r="-41541" t="22246"/>
          <a:stretch/>
        </p:blipFill>
        <p:spPr>
          <a:xfrm rot="5400000">
            <a:off x="2183337" y="1893159"/>
            <a:ext cx="2294400" cy="1290600"/>
          </a:xfrm>
          <a:prstGeom prst="roundRect">
            <a:avLst>
              <a:gd fmla="val 16667" name="adj"/>
            </a:avLst>
          </a:prstGeom>
          <a:noFill/>
          <a:ln>
            <a:noFill/>
          </a:ln>
        </p:spPr>
      </p:pic>
      <p:sp>
        <p:nvSpPr>
          <p:cNvPr id="3130" name="Google Shape;3130;p86"/>
          <p:cNvSpPr/>
          <p:nvPr/>
        </p:nvSpPr>
        <p:spPr>
          <a:xfrm rot="5400000">
            <a:off x="3286095" y="3781513"/>
            <a:ext cx="89100" cy="89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6"/>
          <p:cNvSpPr txBox="1"/>
          <p:nvPr>
            <p:ph idx="4294967295" type="title"/>
          </p:nvPr>
        </p:nvSpPr>
        <p:spPr>
          <a:xfrm>
            <a:off x="4619850" y="4106100"/>
            <a:ext cx="2386800" cy="48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STUDENT</a:t>
            </a:r>
            <a:endParaRPr sz="3300"/>
          </a:p>
        </p:txBody>
      </p:sp>
      <p:sp>
        <p:nvSpPr>
          <p:cNvPr id="3132" name="Google Shape;3132;p86"/>
          <p:cNvSpPr txBox="1"/>
          <p:nvPr>
            <p:ph idx="4294967295" type="subTitle"/>
          </p:nvPr>
        </p:nvSpPr>
        <p:spPr>
          <a:xfrm>
            <a:off x="4040250" y="4522675"/>
            <a:ext cx="3546000" cy="37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u="sng">
                <a:solidFill>
                  <a:schemeClr val="hlink"/>
                </a:solidFill>
                <a:hlinkClick r:id="rId11"/>
              </a:rPr>
              <a:t>https://marvelapp.com/1109gg54</a:t>
            </a:r>
            <a:endParaRPr sz="1200"/>
          </a:p>
        </p:txBody>
      </p:sp>
      <p:sp>
        <p:nvSpPr>
          <p:cNvPr id="3133" name="Google Shape;3133;p86"/>
          <p:cNvSpPr txBox="1"/>
          <p:nvPr>
            <p:ph idx="4294967295" type="title"/>
          </p:nvPr>
        </p:nvSpPr>
        <p:spPr>
          <a:xfrm>
            <a:off x="2137125" y="4106100"/>
            <a:ext cx="2386800" cy="48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TEACHER</a:t>
            </a:r>
            <a:endParaRPr sz="3300"/>
          </a:p>
        </p:txBody>
      </p:sp>
      <p:sp>
        <p:nvSpPr>
          <p:cNvPr id="3134" name="Google Shape;3134;p86"/>
          <p:cNvSpPr txBox="1"/>
          <p:nvPr>
            <p:ph idx="4294967295" type="subTitle"/>
          </p:nvPr>
        </p:nvSpPr>
        <p:spPr>
          <a:xfrm>
            <a:off x="1557525" y="4522975"/>
            <a:ext cx="3546000" cy="371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u="sng">
                <a:solidFill>
                  <a:schemeClr val="hlink"/>
                </a:solidFill>
                <a:hlinkClick r:id="rId12"/>
              </a:rPr>
              <a:t>https://marvelapp.com/ff73113</a:t>
            </a:r>
            <a:endParaRPr sz="1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3138" name="Shape 3138"/>
        <p:cNvGrpSpPr/>
        <p:nvPr/>
      </p:nvGrpSpPr>
      <p:grpSpPr>
        <a:xfrm>
          <a:off x="0" y="0"/>
          <a:ext cx="0" cy="0"/>
          <a:chOff x="0" y="0"/>
          <a:chExt cx="0" cy="0"/>
        </a:xfrm>
      </p:grpSpPr>
      <p:sp>
        <p:nvSpPr>
          <p:cNvPr id="3139" name="Google Shape;3139;p87"/>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SCRIPT: </a:t>
            </a:r>
            <a:r>
              <a:rPr lang="en">
                <a:solidFill>
                  <a:schemeClr val="dk2"/>
                </a:solidFill>
              </a:rPr>
              <a:t>INTRODUCTION</a:t>
            </a:r>
            <a:endParaRPr>
              <a:solidFill>
                <a:schemeClr val="dk2"/>
              </a:solidFill>
            </a:endParaRPr>
          </a:p>
        </p:txBody>
      </p:sp>
      <p:sp>
        <p:nvSpPr>
          <p:cNvPr id="3140" name="Google Shape;3140;p87"/>
          <p:cNvSpPr txBox="1"/>
          <p:nvPr/>
        </p:nvSpPr>
        <p:spPr>
          <a:xfrm>
            <a:off x="824850" y="1347900"/>
            <a:ext cx="7296600" cy="3109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100">
                <a:latin typeface="Rubik"/>
                <a:ea typeface="Rubik"/>
                <a:cs typeface="Rubik"/>
                <a:sym typeface="Rubik"/>
              </a:rPr>
              <a:t>“Thank you so much for taking the time to test our app prototype! Our app is called Gloo; it is a platform for high school students to help them find and meet teachers in their school who share common interests and want to get to know students better.</a:t>
            </a:r>
            <a:endParaRPr sz="1100">
              <a:latin typeface="Rubik"/>
              <a:ea typeface="Rubik"/>
              <a:cs typeface="Rubik"/>
              <a:sym typeface="Rubik"/>
            </a:endParaRPr>
          </a:p>
          <a:p>
            <a:pPr indent="0" lvl="0" marL="0" rtl="0" algn="l">
              <a:lnSpc>
                <a:spcPct val="115000"/>
              </a:lnSpc>
              <a:spcBef>
                <a:spcPts val="0"/>
              </a:spcBef>
              <a:spcAft>
                <a:spcPts val="0"/>
              </a:spcAft>
              <a:buNone/>
            </a:pPr>
            <a:r>
              <a:t/>
            </a:r>
            <a:endParaRPr sz="1100">
              <a:latin typeface="Rubik"/>
              <a:ea typeface="Rubik"/>
              <a:cs typeface="Rubik"/>
              <a:sym typeface="Rubik"/>
            </a:endParaRPr>
          </a:p>
          <a:p>
            <a:pPr indent="0" lvl="0" marL="0" rtl="0" algn="l">
              <a:lnSpc>
                <a:spcPct val="115000"/>
              </a:lnSpc>
              <a:spcBef>
                <a:spcPts val="0"/>
              </a:spcBef>
              <a:spcAft>
                <a:spcPts val="0"/>
              </a:spcAft>
              <a:buNone/>
            </a:pPr>
            <a:r>
              <a:rPr lang="en" sz="1100">
                <a:latin typeface="Rubik"/>
                <a:ea typeface="Rubik"/>
                <a:cs typeface="Rubik"/>
                <a:sym typeface="Rubik"/>
              </a:rPr>
              <a:t>We will have you interact with a paper prototype of the app. I will be the facilitator explaining what is going on, and my partner is going act as the app, moving the pages in response to your actions.</a:t>
            </a:r>
            <a:endParaRPr sz="1100">
              <a:latin typeface="Rubik"/>
              <a:ea typeface="Rubik"/>
              <a:cs typeface="Rubik"/>
              <a:sym typeface="Rubik"/>
            </a:endParaRPr>
          </a:p>
          <a:p>
            <a:pPr indent="0" lvl="0" marL="0" rtl="0" algn="l">
              <a:lnSpc>
                <a:spcPct val="115000"/>
              </a:lnSpc>
              <a:spcBef>
                <a:spcPts val="0"/>
              </a:spcBef>
              <a:spcAft>
                <a:spcPts val="0"/>
              </a:spcAft>
              <a:buNone/>
            </a:pPr>
            <a:r>
              <a:t/>
            </a:r>
            <a:endParaRPr sz="1100">
              <a:latin typeface="Rubik"/>
              <a:ea typeface="Rubik"/>
              <a:cs typeface="Rubik"/>
              <a:sym typeface="Rubik"/>
            </a:endParaRPr>
          </a:p>
          <a:p>
            <a:pPr indent="0" lvl="0" marL="0" rtl="0" algn="l">
              <a:lnSpc>
                <a:spcPct val="115000"/>
              </a:lnSpc>
              <a:spcBef>
                <a:spcPts val="0"/>
              </a:spcBef>
              <a:spcAft>
                <a:spcPts val="0"/>
              </a:spcAft>
              <a:buNone/>
            </a:pPr>
            <a:r>
              <a:rPr lang="en" sz="1100">
                <a:latin typeface="Rubik"/>
                <a:ea typeface="Rubik"/>
                <a:cs typeface="Rubik"/>
                <a:sym typeface="Rubik"/>
              </a:rPr>
              <a:t>Here is the paper prototype. It is meant to mimic a smartphone screen. I will show you one screen at a time, starting on the home page. You can interact with the app by pressing on the paper with your finger. All of the functionality necessary to complete the task(s) we ask of you will work, but some of the extra buttons are not functional for this prototype.</a:t>
            </a:r>
            <a:endParaRPr sz="1100">
              <a:latin typeface="Rubik"/>
              <a:ea typeface="Rubik"/>
              <a:cs typeface="Rubik"/>
              <a:sym typeface="Rubik"/>
            </a:endParaRPr>
          </a:p>
          <a:p>
            <a:pPr indent="0" lvl="0" marL="0" rtl="0" algn="l">
              <a:lnSpc>
                <a:spcPct val="115000"/>
              </a:lnSpc>
              <a:spcBef>
                <a:spcPts val="0"/>
              </a:spcBef>
              <a:spcAft>
                <a:spcPts val="0"/>
              </a:spcAft>
              <a:buNone/>
            </a:pPr>
            <a:r>
              <a:t/>
            </a:r>
            <a:endParaRPr sz="1100">
              <a:latin typeface="Rubik"/>
              <a:ea typeface="Rubik"/>
              <a:cs typeface="Rubik"/>
              <a:sym typeface="Rubik"/>
            </a:endParaRPr>
          </a:p>
          <a:p>
            <a:pPr indent="0" lvl="0" marL="0" rtl="0" algn="l">
              <a:lnSpc>
                <a:spcPct val="115000"/>
              </a:lnSpc>
              <a:spcBef>
                <a:spcPts val="0"/>
              </a:spcBef>
              <a:spcAft>
                <a:spcPts val="0"/>
              </a:spcAft>
              <a:buNone/>
            </a:pPr>
            <a:r>
              <a:rPr lang="en" sz="1100">
                <a:latin typeface="Rubik"/>
                <a:ea typeface="Rubik"/>
                <a:cs typeface="Rubik"/>
                <a:sym typeface="Rubik"/>
              </a:rPr>
              <a:t>While interacting with the prototype, we ask that you speak aloud as much as possible. Describe what you are thinking and doing in as much detail as you can. You should verbalize what you are doing every time you do something.</a:t>
            </a:r>
            <a:endParaRPr>
              <a:solidFill>
                <a:schemeClr val="dk1"/>
              </a:solidFill>
              <a:latin typeface="Rubik"/>
              <a:ea typeface="Rubik"/>
              <a:cs typeface="Rubik"/>
              <a:sym typeface="Rubik"/>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3144" name="Shape 3144"/>
        <p:cNvGrpSpPr/>
        <p:nvPr/>
      </p:nvGrpSpPr>
      <p:grpSpPr>
        <a:xfrm>
          <a:off x="0" y="0"/>
          <a:ext cx="0" cy="0"/>
          <a:chOff x="0" y="0"/>
          <a:chExt cx="0" cy="0"/>
        </a:xfrm>
      </p:grpSpPr>
      <p:sp>
        <p:nvSpPr>
          <p:cNvPr id="3145" name="Google Shape;3145;p88"/>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SCRIPT: </a:t>
            </a:r>
            <a:r>
              <a:rPr lang="en">
                <a:solidFill>
                  <a:schemeClr val="dk2"/>
                </a:solidFill>
              </a:rPr>
              <a:t>TEACHER</a:t>
            </a:r>
            <a:r>
              <a:rPr lang="en">
                <a:solidFill>
                  <a:schemeClr val="dk2"/>
                </a:solidFill>
              </a:rPr>
              <a:t> </a:t>
            </a:r>
            <a:r>
              <a:rPr lang="en">
                <a:solidFill>
                  <a:schemeClr val="dk2"/>
                </a:solidFill>
              </a:rPr>
              <a:t>TASKS</a:t>
            </a:r>
            <a:endParaRPr>
              <a:solidFill>
                <a:schemeClr val="dk2"/>
              </a:solidFill>
            </a:endParaRPr>
          </a:p>
        </p:txBody>
      </p:sp>
      <p:sp>
        <p:nvSpPr>
          <p:cNvPr id="3146" name="Google Shape;3146;p88"/>
          <p:cNvSpPr txBox="1"/>
          <p:nvPr/>
        </p:nvSpPr>
        <p:spPr>
          <a:xfrm>
            <a:off x="824850" y="1347900"/>
            <a:ext cx="7296600" cy="3109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100">
                <a:latin typeface="Rubik"/>
                <a:ea typeface="Rubik"/>
                <a:cs typeface="Rubik"/>
                <a:sym typeface="Rubik"/>
              </a:rPr>
              <a:t>Teacher:</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Ask them to set recurring weekly office hours for Friday from 3-4:30pm in room 100.</a:t>
            </a:r>
            <a:endParaRPr sz="1100">
              <a:latin typeface="Rubik"/>
              <a:ea typeface="Rubik"/>
              <a:cs typeface="Rubik"/>
              <a:sym typeface="Rubik"/>
            </a:endParaRPr>
          </a:p>
          <a:p>
            <a:pPr indent="-298450" lvl="1" marL="914400" rtl="0" algn="l">
              <a:lnSpc>
                <a:spcPct val="115000"/>
              </a:lnSpc>
              <a:spcBef>
                <a:spcPts val="0"/>
              </a:spcBef>
              <a:spcAft>
                <a:spcPts val="0"/>
              </a:spcAft>
              <a:buSzPts val="1100"/>
              <a:buFont typeface="Rubik"/>
              <a:buChar char="-"/>
            </a:pPr>
            <a:r>
              <a:rPr lang="en" sz="1100">
                <a:latin typeface="Rubik"/>
                <a:ea typeface="Rubik"/>
                <a:cs typeface="Rubik"/>
                <a:sym typeface="Rubik"/>
              </a:rPr>
              <a:t>“Create office hours, starting this Friday, from 3-4:30pm in room 100. Make it a weekly recurring meeting”. </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Confirm the office hours are correct. </a:t>
            </a:r>
            <a:endParaRPr sz="1100">
              <a:latin typeface="Rubik"/>
              <a:ea typeface="Rubik"/>
              <a:cs typeface="Rubik"/>
              <a:sym typeface="Rubik"/>
            </a:endParaRPr>
          </a:p>
          <a:p>
            <a:pPr indent="-298450" lvl="1" marL="914400" rtl="0" algn="l">
              <a:lnSpc>
                <a:spcPct val="115000"/>
              </a:lnSpc>
              <a:spcBef>
                <a:spcPts val="0"/>
              </a:spcBef>
              <a:spcAft>
                <a:spcPts val="0"/>
              </a:spcAft>
              <a:buSzPts val="1100"/>
              <a:buFont typeface="Rubik"/>
              <a:buChar char="-"/>
            </a:pPr>
            <a:r>
              <a:rPr lang="en" sz="1100">
                <a:latin typeface="Rubik"/>
                <a:ea typeface="Rubik"/>
                <a:cs typeface="Rubik"/>
                <a:sym typeface="Rubik"/>
              </a:rPr>
              <a:t>Ask “if I wanted you to change the date, how would you do it?”</a:t>
            </a:r>
            <a:endParaRPr sz="1100">
              <a:latin typeface="Rubik"/>
              <a:ea typeface="Rubik"/>
              <a:cs typeface="Rubik"/>
              <a:sym typeface="Rubik"/>
            </a:endParaRPr>
          </a:p>
          <a:p>
            <a:pPr indent="-298450" lvl="1" marL="914400" rtl="0" algn="l">
              <a:lnSpc>
                <a:spcPct val="115000"/>
              </a:lnSpc>
              <a:spcBef>
                <a:spcPts val="0"/>
              </a:spcBef>
              <a:spcAft>
                <a:spcPts val="0"/>
              </a:spcAft>
              <a:buSzPts val="1100"/>
              <a:buFont typeface="Rubik"/>
              <a:buChar char="-"/>
            </a:pPr>
            <a:r>
              <a:rPr lang="en" sz="1100">
                <a:latin typeface="Rubik"/>
                <a:ea typeface="Rubik"/>
                <a:cs typeface="Rubik"/>
                <a:sym typeface="Rubik"/>
              </a:rPr>
              <a:t>Ask “if you wanted to delete these office hours, how would you do it?”</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Ask them to create a journal entry for Justin.</a:t>
            </a:r>
            <a:endParaRPr sz="1100">
              <a:latin typeface="Rubik"/>
              <a:ea typeface="Rubik"/>
              <a:cs typeface="Rubik"/>
              <a:sym typeface="Rubik"/>
            </a:endParaRPr>
          </a:p>
          <a:p>
            <a:pPr indent="-298450" lvl="1" marL="914400" rtl="0" algn="l">
              <a:lnSpc>
                <a:spcPct val="115000"/>
              </a:lnSpc>
              <a:spcBef>
                <a:spcPts val="0"/>
              </a:spcBef>
              <a:spcAft>
                <a:spcPts val="0"/>
              </a:spcAft>
              <a:buSzPts val="1100"/>
              <a:buFont typeface="Rubik"/>
              <a:buChar char="-"/>
            </a:pPr>
            <a:r>
              <a:rPr lang="en" sz="1100">
                <a:latin typeface="Rubik"/>
                <a:ea typeface="Rubik"/>
                <a:cs typeface="Rubik"/>
                <a:sym typeface="Rubik"/>
              </a:rPr>
              <a:t>“Today is November 19th, and you just had office hours with Justin. Add an entry for the current student”</a:t>
            </a:r>
            <a:endParaRPr sz="1100">
              <a:latin typeface="Rubik"/>
              <a:ea typeface="Rubik"/>
              <a:cs typeface="Rubik"/>
              <a:sym typeface="Rubik"/>
            </a:endParaRPr>
          </a:p>
          <a:p>
            <a:pPr indent="0" lvl="0" marL="0" rtl="0" algn="l">
              <a:lnSpc>
                <a:spcPct val="115000"/>
              </a:lnSpc>
              <a:spcBef>
                <a:spcPts val="0"/>
              </a:spcBef>
              <a:spcAft>
                <a:spcPts val="0"/>
              </a:spcAft>
              <a:buNone/>
            </a:pPr>
            <a:r>
              <a:rPr lang="en" sz="1100">
                <a:latin typeface="Rubik"/>
                <a:ea typeface="Rubik"/>
                <a:cs typeface="Rubik"/>
                <a:sym typeface="Rubik"/>
              </a:rPr>
              <a:t>Pay attention to:</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Any misclicks.</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Any time they are quiet: prompt them to narrate their process. </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Times that tasks start and stop.</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How they make the journal entry. </a:t>
            </a:r>
            <a:endParaRPr sz="1100">
              <a:latin typeface="Rubik"/>
              <a:ea typeface="Rubik"/>
              <a:cs typeface="Rubik"/>
              <a:sym typeface="Rubik"/>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3150" name="Shape 3150"/>
        <p:cNvGrpSpPr/>
        <p:nvPr/>
      </p:nvGrpSpPr>
      <p:grpSpPr>
        <a:xfrm>
          <a:off x="0" y="0"/>
          <a:ext cx="0" cy="0"/>
          <a:chOff x="0" y="0"/>
          <a:chExt cx="0" cy="0"/>
        </a:xfrm>
      </p:grpSpPr>
      <p:sp>
        <p:nvSpPr>
          <p:cNvPr id="3151" name="Google Shape;3151;p89"/>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SCRIPT: </a:t>
            </a:r>
            <a:r>
              <a:rPr lang="en">
                <a:solidFill>
                  <a:schemeClr val="dk2"/>
                </a:solidFill>
              </a:rPr>
              <a:t>STUDENT</a:t>
            </a:r>
            <a:r>
              <a:rPr lang="en">
                <a:solidFill>
                  <a:schemeClr val="dk2"/>
                </a:solidFill>
              </a:rPr>
              <a:t> TASKS</a:t>
            </a:r>
            <a:endParaRPr>
              <a:solidFill>
                <a:schemeClr val="dk2"/>
              </a:solidFill>
            </a:endParaRPr>
          </a:p>
        </p:txBody>
      </p:sp>
      <p:sp>
        <p:nvSpPr>
          <p:cNvPr id="3152" name="Google Shape;3152;p89"/>
          <p:cNvSpPr txBox="1"/>
          <p:nvPr/>
        </p:nvSpPr>
        <p:spPr>
          <a:xfrm>
            <a:off x="824850" y="1347900"/>
            <a:ext cx="7296600" cy="3109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100">
                <a:latin typeface="Rubik"/>
                <a:ea typeface="Rubik"/>
                <a:cs typeface="Rubik"/>
                <a:sym typeface="Rubik"/>
              </a:rPr>
              <a:t>Student:</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Ask them to find teacher office hours and add them to their calendar</a:t>
            </a:r>
            <a:endParaRPr sz="1100">
              <a:latin typeface="Rubik"/>
              <a:ea typeface="Rubik"/>
              <a:cs typeface="Rubik"/>
              <a:sym typeface="Rubik"/>
            </a:endParaRPr>
          </a:p>
          <a:p>
            <a:pPr indent="-298450" lvl="1" marL="914400" rtl="0" algn="l">
              <a:lnSpc>
                <a:spcPct val="115000"/>
              </a:lnSpc>
              <a:spcBef>
                <a:spcPts val="0"/>
              </a:spcBef>
              <a:spcAft>
                <a:spcPts val="0"/>
              </a:spcAft>
              <a:buSzPts val="1100"/>
              <a:buFont typeface="Rubik"/>
              <a:buChar char="-"/>
            </a:pPr>
            <a:r>
              <a:rPr lang="en" sz="1100">
                <a:latin typeface="Rubik"/>
                <a:ea typeface="Rubik"/>
                <a:cs typeface="Rubik"/>
                <a:sym typeface="Rubik"/>
              </a:rPr>
              <a:t>“Find a teacher’s office hours and add them to your calendar.”</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Filter teachers by recommended</a:t>
            </a:r>
            <a:endParaRPr sz="1100">
              <a:latin typeface="Rubik"/>
              <a:ea typeface="Rubik"/>
              <a:cs typeface="Rubik"/>
              <a:sym typeface="Rubik"/>
            </a:endParaRPr>
          </a:p>
          <a:p>
            <a:pPr indent="-298450" lvl="1" marL="914400" rtl="0" algn="l">
              <a:lnSpc>
                <a:spcPct val="115000"/>
              </a:lnSpc>
              <a:spcBef>
                <a:spcPts val="0"/>
              </a:spcBef>
              <a:spcAft>
                <a:spcPts val="0"/>
              </a:spcAft>
              <a:buSzPts val="1100"/>
              <a:buFont typeface="Rubik"/>
              <a:buChar char="-"/>
            </a:pPr>
            <a:r>
              <a:rPr lang="en" sz="1100">
                <a:latin typeface="Rubik"/>
                <a:ea typeface="Rubik"/>
                <a:cs typeface="Rubik"/>
                <a:sym typeface="Rubik"/>
              </a:rPr>
              <a:t>Ask “if I wanted you to find only recommended teachers, how would you do it?”</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Ask them to create a journal entry.</a:t>
            </a:r>
            <a:endParaRPr sz="1100">
              <a:latin typeface="Rubik"/>
              <a:ea typeface="Rubik"/>
              <a:cs typeface="Rubik"/>
              <a:sym typeface="Rubik"/>
            </a:endParaRPr>
          </a:p>
          <a:p>
            <a:pPr indent="-298450" lvl="1" marL="914400" rtl="0" algn="l">
              <a:lnSpc>
                <a:spcPct val="115000"/>
              </a:lnSpc>
              <a:spcBef>
                <a:spcPts val="0"/>
              </a:spcBef>
              <a:spcAft>
                <a:spcPts val="0"/>
              </a:spcAft>
              <a:buSzPts val="1100"/>
              <a:buFont typeface="Rubik"/>
              <a:buChar char="-"/>
            </a:pPr>
            <a:r>
              <a:rPr lang="en" sz="1100">
                <a:latin typeface="Rubik"/>
                <a:ea typeface="Rubik"/>
                <a:cs typeface="Rubik"/>
                <a:sym typeface="Rubik"/>
              </a:rPr>
              <a:t>“Today is November 19th, and you just went to office hours. Journal your office hours.”</a:t>
            </a:r>
            <a:endParaRPr sz="1100">
              <a:latin typeface="Rubik"/>
              <a:ea typeface="Rubik"/>
              <a:cs typeface="Rubik"/>
              <a:sym typeface="Rubik"/>
            </a:endParaRPr>
          </a:p>
          <a:p>
            <a:pPr indent="0" lvl="0" marL="0" rtl="0" algn="l">
              <a:lnSpc>
                <a:spcPct val="115000"/>
              </a:lnSpc>
              <a:spcBef>
                <a:spcPts val="0"/>
              </a:spcBef>
              <a:spcAft>
                <a:spcPts val="0"/>
              </a:spcAft>
              <a:buNone/>
            </a:pPr>
            <a:r>
              <a:rPr lang="en" sz="1100">
                <a:latin typeface="Rubik"/>
                <a:ea typeface="Rubik"/>
                <a:cs typeface="Rubik"/>
                <a:sym typeface="Rubik"/>
              </a:rPr>
              <a:t>Pay attention to:</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Any misclicks.</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Any time they are quiet: prompt them to narrate their process. </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Times that tasks start and stop.</a:t>
            </a:r>
            <a:endParaRPr sz="1100">
              <a:latin typeface="Rubik"/>
              <a:ea typeface="Rubik"/>
              <a:cs typeface="Rubik"/>
              <a:sym typeface="Rubik"/>
            </a:endParaRPr>
          </a:p>
          <a:p>
            <a:pPr indent="-298450" lvl="0" marL="457200" rtl="0" algn="l">
              <a:lnSpc>
                <a:spcPct val="115000"/>
              </a:lnSpc>
              <a:spcBef>
                <a:spcPts val="0"/>
              </a:spcBef>
              <a:spcAft>
                <a:spcPts val="0"/>
              </a:spcAft>
              <a:buSzPts val="1100"/>
              <a:buFont typeface="Rubik"/>
              <a:buChar char="-"/>
            </a:pPr>
            <a:r>
              <a:rPr lang="en" sz="1100">
                <a:latin typeface="Rubik"/>
                <a:ea typeface="Rubik"/>
                <a:cs typeface="Rubik"/>
                <a:sym typeface="Rubik"/>
              </a:rPr>
              <a:t>How they make the journal entry.</a:t>
            </a:r>
            <a:endParaRPr sz="1100">
              <a:latin typeface="Rubik"/>
              <a:ea typeface="Rubik"/>
              <a:cs typeface="Rubik"/>
              <a:sym typeface="Rubik"/>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graphicFrame>
        <p:nvGraphicFramePr>
          <p:cNvPr id="3157" name="Google Shape;3157;p90"/>
          <p:cNvGraphicFramePr/>
          <p:nvPr/>
        </p:nvGraphicFramePr>
        <p:xfrm>
          <a:off x="720000" y="1127275"/>
          <a:ext cx="3000000" cy="3000000"/>
        </p:xfrm>
        <a:graphic>
          <a:graphicData uri="http://schemas.openxmlformats.org/drawingml/2006/table">
            <a:tbl>
              <a:tblPr>
                <a:noFill/>
                <a:tableStyleId>{084A21AF-4149-4D52-BF57-1E2407EFA00B}</a:tableStyleId>
              </a:tblPr>
              <a:tblGrid>
                <a:gridCol w="2534475"/>
                <a:gridCol w="3349275"/>
                <a:gridCol w="1719675"/>
              </a:tblGrid>
              <a:tr h="613725">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TASK</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DESCRIPTION</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RATING</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Find a teacher’s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“My next meeting is obviously not where I’m going to find that” [missing the plus button]</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2</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Find recommended teachers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Went to journals to find recommended teachers, even after having seen recommended teachers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3</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Writing a journal</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Figured out how to add a journal entry without misclicks and in under 20 seconds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0</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Debrief</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Would want to see calendar in month form</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1</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Debrief</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“It’s very self explanatory…very easy”</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0</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158" name="Google Shape;3158;p90"/>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CRITICAL INCIDENTS: </a:t>
            </a:r>
            <a:r>
              <a:rPr lang="en">
                <a:solidFill>
                  <a:schemeClr val="dk2"/>
                </a:solidFill>
              </a:rPr>
              <a:t>ALAN</a:t>
            </a:r>
            <a:endParaRPr>
              <a:solidFill>
                <a:schemeClr val="dk2"/>
              </a:solidFill>
            </a:endParaRPr>
          </a:p>
        </p:txBody>
      </p:sp>
      <p:pic>
        <p:nvPicPr>
          <p:cNvPr id="3159" name="Google Shape;3159;p90"/>
          <p:cNvPicPr preferRelativeResize="0"/>
          <p:nvPr/>
        </p:nvPicPr>
        <p:blipFill rotWithShape="1">
          <a:blip r:embed="rId3">
            <a:alphaModFix/>
          </a:blip>
          <a:srcRect b="23237" l="23243" r="23237" t="23243"/>
          <a:stretch/>
        </p:blipFill>
        <p:spPr>
          <a:xfrm rot="-7200019">
            <a:off x="7527963" y="295458"/>
            <a:ext cx="662925" cy="92108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pic>
        <p:nvPicPr>
          <p:cNvPr id="3164" name="Google Shape;3164;p91"/>
          <p:cNvPicPr preferRelativeResize="0"/>
          <p:nvPr/>
        </p:nvPicPr>
        <p:blipFill rotWithShape="1">
          <a:blip r:embed="rId3">
            <a:alphaModFix/>
          </a:blip>
          <a:srcRect b="5571" l="0" r="74552" t="0"/>
          <a:stretch/>
        </p:blipFill>
        <p:spPr>
          <a:xfrm>
            <a:off x="183900" y="4378600"/>
            <a:ext cx="1820249" cy="648325"/>
          </a:xfrm>
          <a:prstGeom prst="rect">
            <a:avLst/>
          </a:prstGeom>
          <a:noFill/>
          <a:ln>
            <a:noFill/>
          </a:ln>
        </p:spPr>
      </p:pic>
      <p:pic>
        <p:nvPicPr>
          <p:cNvPr id="3165" name="Google Shape;3165;p91"/>
          <p:cNvPicPr preferRelativeResize="0"/>
          <p:nvPr/>
        </p:nvPicPr>
        <p:blipFill rotWithShape="1">
          <a:blip r:embed="rId3">
            <a:alphaModFix/>
          </a:blip>
          <a:srcRect b="5571" l="0" r="74552" t="0"/>
          <a:stretch/>
        </p:blipFill>
        <p:spPr>
          <a:xfrm>
            <a:off x="6603750" y="4378600"/>
            <a:ext cx="1820249" cy="648325"/>
          </a:xfrm>
          <a:prstGeom prst="rect">
            <a:avLst/>
          </a:prstGeom>
          <a:noFill/>
          <a:ln>
            <a:noFill/>
          </a:ln>
        </p:spPr>
      </p:pic>
      <p:graphicFrame>
        <p:nvGraphicFramePr>
          <p:cNvPr id="3166" name="Google Shape;3166;p91"/>
          <p:cNvGraphicFramePr/>
          <p:nvPr/>
        </p:nvGraphicFramePr>
        <p:xfrm>
          <a:off x="720000" y="1127275"/>
          <a:ext cx="3000000" cy="3000000"/>
        </p:xfrm>
        <a:graphic>
          <a:graphicData uri="http://schemas.openxmlformats.org/drawingml/2006/table">
            <a:tbl>
              <a:tblPr>
                <a:noFill/>
                <a:tableStyleId>{084A21AF-4149-4D52-BF57-1E2407EFA00B}</a:tableStyleId>
              </a:tblPr>
              <a:tblGrid>
                <a:gridCol w="2534475"/>
                <a:gridCol w="3349275"/>
                <a:gridCol w="1719675"/>
              </a:tblGrid>
              <a:tr h="613725">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TASK</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DESCRIPTION</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RATING</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Find a teacher’s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Went to calendar to search for office hours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2</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Find a teacher’s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Did not click on teacher recommendations because he had seen list of teacher journals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3</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Find a teacher’s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Did not know he was in the calendar page</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1</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Writing a journal</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Went to the calendar to put something in for a specific date</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2</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Debrief</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Having buttons with the same icons on the same page was confusing, as was having buttons that lead to the same place on the same page</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1</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167" name="Google Shape;3167;p91"/>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CRITICAL INCIDENTS: </a:t>
            </a:r>
            <a:r>
              <a:rPr lang="en">
                <a:solidFill>
                  <a:schemeClr val="dk2"/>
                </a:solidFill>
              </a:rPr>
              <a:t>LUKE</a:t>
            </a:r>
            <a:endParaRPr>
              <a:solidFill>
                <a:schemeClr val="dk2"/>
              </a:solidFill>
            </a:endParaRPr>
          </a:p>
        </p:txBody>
      </p:sp>
      <p:pic>
        <p:nvPicPr>
          <p:cNvPr id="3168" name="Google Shape;3168;p91"/>
          <p:cNvPicPr preferRelativeResize="0"/>
          <p:nvPr/>
        </p:nvPicPr>
        <p:blipFill rotWithShape="1">
          <a:blip r:embed="rId4">
            <a:alphaModFix/>
          </a:blip>
          <a:srcRect b="23237" l="23243" r="23237" t="23243"/>
          <a:stretch/>
        </p:blipFill>
        <p:spPr>
          <a:xfrm rot="-7200019">
            <a:off x="7527963" y="295458"/>
            <a:ext cx="662925" cy="9210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graphicFrame>
        <p:nvGraphicFramePr>
          <p:cNvPr id="3173" name="Google Shape;3173;p92"/>
          <p:cNvGraphicFramePr/>
          <p:nvPr/>
        </p:nvGraphicFramePr>
        <p:xfrm>
          <a:off x="720000" y="1127275"/>
          <a:ext cx="3000000" cy="3000000"/>
        </p:xfrm>
        <a:graphic>
          <a:graphicData uri="http://schemas.openxmlformats.org/drawingml/2006/table">
            <a:tbl>
              <a:tblPr>
                <a:noFill/>
                <a:tableStyleId>{084A21AF-4149-4D52-BF57-1E2407EFA00B}</a:tableStyleId>
              </a:tblPr>
              <a:tblGrid>
                <a:gridCol w="2534475"/>
                <a:gridCol w="3349275"/>
                <a:gridCol w="1719675"/>
              </a:tblGrid>
              <a:tr h="613725">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TASK</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DESCRIPTION</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RATING</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Find a teacher’s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Did not see the difference between available and booked office hours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1</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Finding a teacher’s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Did not know what RSVP means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1-2</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Writing a journal</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Immediately identified the journal icon</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0</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Writing a journal</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No misclicks in the entire journal section</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0</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Debrief</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Did not know how to get back to the homepage</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2</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174" name="Google Shape;3174;p92"/>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CRITICAL INCIDENTS: </a:t>
            </a:r>
            <a:r>
              <a:rPr lang="en">
                <a:solidFill>
                  <a:schemeClr val="dk2"/>
                </a:solidFill>
              </a:rPr>
              <a:t>SAWYER</a:t>
            </a:r>
            <a:endParaRPr>
              <a:solidFill>
                <a:schemeClr val="dk2"/>
              </a:solidFill>
            </a:endParaRPr>
          </a:p>
        </p:txBody>
      </p:sp>
      <p:pic>
        <p:nvPicPr>
          <p:cNvPr id="3175" name="Google Shape;3175;p92"/>
          <p:cNvPicPr preferRelativeResize="0"/>
          <p:nvPr/>
        </p:nvPicPr>
        <p:blipFill rotWithShape="1">
          <a:blip r:embed="rId3">
            <a:alphaModFix/>
          </a:blip>
          <a:srcRect b="23237" l="23243" r="23237" t="23243"/>
          <a:stretch/>
        </p:blipFill>
        <p:spPr>
          <a:xfrm rot="-7200019">
            <a:off x="7527963" y="295458"/>
            <a:ext cx="662925" cy="92108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graphicFrame>
        <p:nvGraphicFramePr>
          <p:cNvPr id="3180" name="Google Shape;3180;p93"/>
          <p:cNvGraphicFramePr/>
          <p:nvPr/>
        </p:nvGraphicFramePr>
        <p:xfrm>
          <a:off x="720000" y="1127275"/>
          <a:ext cx="3000000" cy="3000000"/>
        </p:xfrm>
        <a:graphic>
          <a:graphicData uri="http://schemas.openxmlformats.org/drawingml/2006/table">
            <a:tbl>
              <a:tblPr>
                <a:noFill/>
                <a:tableStyleId>{084A21AF-4149-4D52-BF57-1E2407EFA00B}</a:tableStyleId>
              </a:tblPr>
              <a:tblGrid>
                <a:gridCol w="2534475"/>
                <a:gridCol w="3349275"/>
                <a:gridCol w="1719675"/>
              </a:tblGrid>
              <a:tr h="613725">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TASK</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DESCRIPTION</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RATING</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Find a teacher’s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Went to journal instead of calendar</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2</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Finding a teacher’s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Confused list of journals with list of recommended teachers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2</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Writing a journal</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Had an “aha” moment when opening the journal writing screen</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0</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Debrief</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“A series of trial and error”</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1</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Debrief</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Described app as “informal” because of the font - “school doesn’t feel informal"</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1</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181" name="Google Shape;3181;p93"/>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CRITICAL INCIDENTS: </a:t>
            </a:r>
            <a:r>
              <a:rPr lang="en">
                <a:solidFill>
                  <a:schemeClr val="dk2"/>
                </a:solidFill>
              </a:rPr>
              <a:t>NATASHA</a:t>
            </a:r>
            <a:endParaRPr>
              <a:solidFill>
                <a:schemeClr val="dk2"/>
              </a:solidFill>
            </a:endParaRPr>
          </a:p>
        </p:txBody>
      </p:sp>
      <p:pic>
        <p:nvPicPr>
          <p:cNvPr id="3182" name="Google Shape;3182;p93"/>
          <p:cNvPicPr preferRelativeResize="0"/>
          <p:nvPr/>
        </p:nvPicPr>
        <p:blipFill rotWithShape="1">
          <a:blip r:embed="rId3">
            <a:alphaModFix/>
          </a:blip>
          <a:srcRect b="23237" l="23243" r="23237" t="23243"/>
          <a:stretch/>
        </p:blipFill>
        <p:spPr>
          <a:xfrm rot="-7200019">
            <a:off x="7527963" y="295458"/>
            <a:ext cx="662925" cy="9210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656" name="Shape 1656"/>
        <p:cNvGrpSpPr/>
        <p:nvPr/>
      </p:nvGrpSpPr>
      <p:grpSpPr>
        <a:xfrm>
          <a:off x="0" y="0"/>
          <a:ext cx="0" cy="0"/>
          <a:chOff x="0" y="0"/>
          <a:chExt cx="0" cy="0"/>
        </a:xfrm>
      </p:grpSpPr>
      <p:pic>
        <p:nvPicPr>
          <p:cNvPr id="1657" name="Google Shape;1657;p40"/>
          <p:cNvPicPr preferRelativeResize="0"/>
          <p:nvPr/>
        </p:nvPicPr>
        <p:blipFill rotWithShape="1">
          <a:blip r:embed="rId3">
            <a:alphaModFix/>
          </a:blip>
          <a:srcRect b="36402" l="0" r="0" t="26572"/>
          <a:stretch/>
        </p:blipFill>
        <p:spPr>
          <a:xfrm>
            <a:off x="7782613" y="286197"/>
            <a:ext cx="1353675" cy="1206175"/>
          </a:xfrm>
          <a:prstGeom prst="rect">
            <a:avLst/>
          </a:prstGeom>
          <a:noFill/>
          <a:ln>
            <a:noFill/>
          </a:ln>
        </p:spPr>
      </p:pic>
      <p:sp>
        <p:nvSpPr>
          <p:cNvPr id="1658" name="Google Shape;1658;p40"/>
          <p:cNvSpPr/>
          <p:nvPr/>
        </p:nvSpPr>
        <p:spPr>
          <a:xfrm>
            <a:off x="6074480" y="1788937"/>
            <a:ext cx="681600" cy="7146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659" name="Google Shape;1659;p40"/>
          <p:cNvSpPr/>
          <p:nvPr/>
        </p:nvSpPr>
        <p:spPr>
          <a:xfrm>
            <a:off x="3609449" y="1788943"/>
            <a:ext cx="681600" cy="7146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660" name="Google Shape;1660;p40"/>
          <p:cNvSpPr/>
          <p:nvPr/>
        </p:nvSpPr>
        <p:spPr>
          <a:xfrm>
            <a:off x="1124913" y="1788940"/>
            <a:ext cx="681600" cy="7146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661" name="Google Shape;1661;p40"/>
          <p:cNvSpPr txBox="1"/>
          <p:nvPr>
            <p:ph type="title"/>
          </p:nvPr>
        </p:nvSpPr>
        <p:spPr>
          <a:xfrm>
            <a:off x="1806512" y="1994413"/>
            <a:ext cx="1567800" cy="38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SKETCHING</a:t>
            </a:r>
            <a:endParaRPr sz="2500"/>
          </a:p>
        </p:txBody>
      </p:sp>
      <p:sp>
        <p:nvSpPr>
          <p:cNvPr id="1662" name="Google Shape;1662;p40"/>
          <p:cNvSpPr txBox="1"/>
          <p:nvPr>
            <p:ph idx="2" type="title"/>
          </p:nvPr>
        </p:nvSpPr>
        <p:spPr>
          <a:xfrm>
            <a:off x="1124913" y="1873259"/>
            <a:ext cx="681600" cy="4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rPr>
              <a:t>01</a:t>
            </a:r>
            <a:endParaRPr sz="3500">
              <a:solidFill>
                <a:schemeClr val="lt1"/>
              </a:solidFill>
            </a:endParaRPr>
          </a:p>
        </p:txBody>
      </p:sp>
      <p:sp>
        <p:nvSpPr>
          <p:cNvPr id="1663" name="Google Shape;1663;p40"/>
          <p:cNvSpPr txBox="1"/>
          <p:nvPr>
            <p:ph idx="3" type="title"/>
          </p:nvPr>
        </p:nvSpPr>
        <p:spPr>
          <a:xfrm>
            <a:off x="4291050" y="1994413"/>
            <a:ext cx="1567800" cy="38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INTERFACE</a:t>
            </a:r>
            <a:endParaRPr sz="2500"/>
          </a:p>
        </p:txBody>
      </p:sp>
      <p:sp>
        <p:nvSpPr>
          <p:cNvPr id="1664" name="Google Shape;1664;p40"/>
          <p:cNvSpPr txBox="1"/>
          <p:nvPr>
            <p:ph idx="4" type="title"/>
          </p:nvPr>
        </p:nvSpPr>
        <p:spPr>
          <a:xfrm>
            <a:off x="3609449" y="1873817"/>
            <a:ext cx="681600" cy="4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rPr>
              <a:t>02</a:t>
            </a:r>
            <a:endParaRPr sz="3500">
              <a:solidFill>
                <a:schemeClr val="lt1"/>
              </a:solidFill>
            </a:endParaRPr>
          </a:p>
        </p:txBody>
      </p:sp>
      <p:sp>
        <p:nvSpPr>
          <p:cNvPr id="1665" name="Google Shape;1665;p40"/>
          <p:cNvSpPr txBox="1"/>
          <p:nvPr>
            <p:ph idx="6" type="title"/>
          </p:nvPr>
        </p:nvSpPr>
        <p:spPr>
          <a:xfrm>
            <a:off x="6756087" y="1994413"/>
            <a:ext cx="1567800" cy="38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PROTOTYPE</a:t>
            </a:r>
            <a:endParaRPr sz="2500"/>
          </a:p>
        </p:txBody>
      </p:sp>
      <p:sp>
        <p:nvSpPr>
          <p:cNvPr id="1666" name="Google Shape;1666;p40"/>
          <p:cNvSpPr txBox="1"/>
          <p:nvPr>
            <p:ph idx="7" type="title"/>
          </p:nvPr>
        </p:nvSpPr>
        <p:spPr>
          <a:xfrm>
            <a:off x="6074480" y="1880077"/>
            <a:ext cx="681600" cy="4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rPr>
              <a:t>03</a:t>
            </a:r>
            <a:endParaRPr sz="3500">
              <a:solidFill>
                <a:schemeClr val="lt1"/>
              </a:solidFill>
            </a:endParaRPr>
          </a:p>
        </p:txBody>
      </p:sp>
      <p:pic>
        <p:nvPicPr>
          <p:cNvPr id="1667" name="Google Shape;1667;p40"/>
          <p:cNvPicPr preferRelativeResize="0"/>
          <p:nvPr/>
        </p:nvPicPr>
        <p:blipFill rotWithShape="1">
          <a:blip r:embed="rId4">
            <a:alphaModFix/>
          </a:blip>
          <a:srcRect b="36381" l="27233" r="36427" t="36386"/>
          <a:stretch/>
        </p:blipFill>
        <p:spPr>
          <a:xfrm>
            <a:off x="1768675" y="293113"/>
            <a:ext cx="509824" cy="531174"/>
          </a:xfrm>
          <a:prstGeom prst="rect">
            <a:avLst/>
          </a:prstGeom>
          <a:noFill/>
          <a:ln>
            <a:noFill/>
          </a:ln>
        </p:spPr>
      </p:pic>
      <p:sp>
        <p:nvSpPr>
          <p:cNvPr id="1668" name="Google Shape;1668;p40"/>
          <p:cNvSpPr/>
          <p:nvPr/>
        </p:nvSpPr>
        <p:spPr>
          <a:xfrm>
            <a:off x="8346675" y="43205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0"/>
          <p:cNvSpPr/>
          <p:nvPr/>
        </p:nvSpPr>
        <p:spPr>
          <a:xfrm>
            <a:off x="8727663" y="19119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0"/>
          <p:cNvSpPr/>
          <p:nvPr/>
        </p:nvSpPr>
        <p:spPr>
          <a:xfrm>
            <a:off x="7409900" y="5756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0"/>
          <p:cNvSpPr/>
          <p:nvPr/>
        </p:nvSpPr>
        <p:spPr>
          <a:xfrm>
            <a:off x="7801375" y="3072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0"/>
          <p:cNvSpPr/>
          <p:nvPr/>
        </p:nvSpPr>
        <p:spPr>
          <a:xfrm>
            <a:off x="1417038" y="84345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3" name="Google Shape;1673;p40"/>
          <p:cNvPicPr preferRelativeResize="0"/>
          <p:nvPr/>
        </p:nvPicPr>
        <p:blipFill rotWithShape="1">
          <a:blip r:embed="rId5">
            <a:alphaModFix/>
          </a:blip>
          <a:srcRect b="21634" l="25119" r="12640" t="16126"/>
          <a:stretch/>
        </p:blipFill>
        <p:spPr>
          <a:xfrm rot="-1432561">
            <a:off x="-87957" y="-557953"/>
            <a:ext cx="986666" cy="2374558"/>
          </a:xfrm>
          <a:prstGeom prst="rect">
            <a:avLst/>
          </a:prstGeom>
          <a:noFill/>
          <a:ln>
            <a:noFill/>
          </a:ln>
        </p:spPr>
      </p:pic>
      <p:pic>
        <p:nvPicPr>
          <p:cNvPr id="1674" name="Google Shape;1674;p40"/>
          <p:cNvPicPr preferRelativeResize="0"/>
          <p:nvPr/>
        </p:nvPicPr>
        <p:blipFill rotWithShape="1">
          <a:blip r:embed="rId6">
            <a:alphaModFix/>
          </a:blip>
          <a:srcRect b="21865" l="25733" r="23178" t="27046"/>
          <a:stretch/>
        </p:blipFill>
        <p:spPr>
          <a:xfrm rot="8226234">
            <a:off x="6133058" y="3805549"/>
            <a:ext cx="989906" cy="2382286"/>
          </a:xfrm>
          <a:prstGeom prst="rect">
            <a:avLst/>
          </a:prstGeom>
          <a:noFill/>
          <a:ln>
            <a:noFill/>
          </a:ln>
        </p:spPr>
      </p:pic>
      <p:pic>
        <p:nvPicPr>
          <p:cNvPr id="1675" name="Google Shape;1675;p40"/>
          <p:cNvPicPr preferRelativeResize="0"/>
          <p:nvPr/>
        </p:nvPicPr>
        <p:blipFill rotWithShape="1">
          <a:blip r:embed="rId7">
            <a:alphaModFix/>
          </a:blip>
          <a:srcRect b="26785" l="16570" r="36999" t="26785"/>
          <a:stretch/>
        </p:blipFill>
        <p:spPr>
          <a:xfrm flipH="1">
            <a:off x="1989426" y="4199825"/>
            <a:ext cx="651350" cy="905626"/>
          </a:xfrm>
          <a:prstGeom prst="rect">
            <a:avLst/>
          </a:prstGeom>
          <a:noFill/>
          <a:ln>
            <a:noFill/>
          </a:ln>
        </p:spPr>
      </p:pic>
      <p:sp>
        <p:nvSpPr>
          <p:cNvPr id="1676" name="Google Shape;1676;p40"/>
          <p:cNvSpPr txBox="1"/>
          <p:nvPr>
            <p:ph idx="15"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677" name="Google Shape;1677;p40"/>
          <p:cNvSpPr/>
          <p:nvPr/>
        </p:nvSpPr>
        <p:spPr>
          <a:xfrm>
            <a:off x="6074480" y="3032475"/>
            <a:ext cx="681600" cy="7146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678" name="Google Shape;1678;p40"/>
          <p:cNvSpPr/>
          <p:nvPr/>
        </p:nvSpPr>
        <p:spPr>
          <a:xfrm>
            <a:off x="3609449" y="3032480"/>
            <a:ext cx="681600" cy="7146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679" name="Google Shape;1679;p40"/>
          <p:cNvSpPr/>
          <p:nvPr/>
        </p:nvSpPr>
        <p:spPr>
          <a:xfrm>
            <a:off x="1124913" y="3032477"/>
            <a:ext cx="681600" cy="714600"/>
          </a:xfrm>
          <a:prstGeom prst="roundRect">
            <a:avLst>
              <a:gd fmla="val 26316" name="adj"/>
            </a:avLst>
          </a:prstGeom>
          <a:gradFill>
            <a:gsLst>
              <a:gs pos="0">
                <a:schemeClr val="accent1"/>
              </a:gs>
              <a:gs pos="100000">
                <a:schemeClr val="accent4"/>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680" name="Google Shape;1680;p40"/>
          <p:cNvSpPr txBox="1"/>
          <p:nvPr>
            <p:ph type="title"/>
          </p:nvPr>
        </p:nvSpPr>
        <p:spPr>
          <a:xfrm>
            <a:off x="1806512" y="3237950"/>
            <a:ext cx="1567800" cy="38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TESTING</a:t>
            </a:r>
            <a:endParaRPr sz="2500"/>
          </a:p>
        </p:txBody>
      </p:sp>
      <p:sp>
        <p:nvSpPr>
          <p:cNvPr id="1681" name="Google Shape;1681;p40"/>
          <p:cNvSpPr txBox="1"/>
          <p:nvPr>
            <p:ph idx="2" type="title"/>
          </p:nvPr>
        </p:nvSpPr>
        <p:spPr>
          <a:xfrm>
            <a:off x="1124913" y="3116797"/>
            <a:ext cx="681600" cy="4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rPr>
              <a:t>04</a:t>
            </a:r>
            <a:endParaRPr sz="3500">
              <a:solidFill>
                <a:schemeClr val="lt1"/>
              </a:solidFill>
            </a:endParaRPr>
          </a:p>
        </p:txBody>
      </p:sp>
      <p:sp>
        <p:nvSpPr>
          <p:cNvPr id="1682" name="Google Shape;1682;p40"/>
          <p:cNvSpPr txBox="1"/>
          <p:nvPr>
            <p:ph idx="3" type="title"/>
          </p:nvPr>
        </p:nvSpPr>
        <p:spPr>
          <a:xfrm>
            <a:off x="4291050" y="3237950"/>
            <a:ext cx="1588200" cy="38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DISCUSSION</a:t>
            </a:r>
            <a:endParaRPr sz="2500"/>
          </a:p>
        </p:txBody>
      </p:sp>
      <p:sp>
        <p:nvSpPr>
          <p:cNvPr id="1683" name="Google Shape;1683;p40"/>
          <p:cNvSpPr txBox="1"/>
          <p:nvPr>
            <p:ph idx="4" type="title"/>
          </p:nvPr>
        </p:nvSpPr>
        <p:spPr>
          <a:xfrm>
            <a:off x="3609449" y="3117355"/>
            <a:ext cx="681600" cy="4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rPr>
              <a:t>05</a:t>
            </a:r>
            <a:endParaRPr sz="3500">
              <a:solidFill>
                <a:schemeClr val="lt1"/>
              </a:solidFill>
            </a:endParaRPr>
          </a:p>
        </p:txBody>
      </p:sp>
      <p:sp>
        <p:nvSpPr>
          <p:cNvPr id="1684" name="Google Shape;1684;p40"/>
          <p:cNvSpPr txBox="1"/>
          <p:nvPr>
            <p:ph idx="6" type="title"/>
          </p:nvPr>
        </p:nvSpPr>
        <p:spPr>
          <a:xfrm>
            <a:off x="6756087" y="3237950"/>
            <a:ext cx="1567800" cy="38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APPENDIX</a:t>
            </a:r>
            <a:endParaRPr sz="2500"/>
          </a:p>
        </p:txBody>
      </p:sp>
      <p:sp>
        <p:nvSpPr>
          <p:cNvPr id="1685" name="Google Shape;1685;p40"/>
          <p:cNvSpPr txBox="1"/>
          <p:nvPr>
            <p:ph idx="7" type="title"/>
          </p:nvPr>
        </p:nvSpPr>
        <p:spPr>
          <a:xfrm>
            <a:off x="6074480" y="3123614"/>
            <a:ext cx="681600" cy="4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lt1"/>
                </a:solidFill>
              </a:rPr>
              <a:t>06</a:t>
            </a:r>
            <a:endParaRPr sz="35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graphicFrame>
        <p:nvGraphicFramePr>
          <p:cNvPr id="3187" name="Google Shape;3187;p94"/>
          <p:cNvGraphicFramePr/>
          <p:nvPr/>
        </p:nvGraphicFramePr>
        <p:xfrm>
          <a:off x="720000" y="1127275"/>
          <a:ext cx="3000000" cy="3000000"/>
        </p:xfrm>
        <a:graphic>
          <a:graphicData uri="http://schemas.openxmlformats.org/drawingml/2006/table">
            <a:tbl>
              <a:tblPr>
                <a:noFill/>
                <a:tableStyleId>{084A21AF-4149-4D52-BF57-1E2407EFA00B}</a:tableStyleId>
              </a:tblPr>
              <a:tblGrid>
                <a:gridCol w="2534475"/>
                <a:gridCol w="3349275"/>
                <a:gridCol w="1719675"/>
              </a:tblGrid>
              <a:tr h="613725">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TASK</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DESCRIPTION</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RATING</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Creating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Correctly entered all OHs info</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0</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Creating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Easily able to find edit/delete buttons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0</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Writing a journal</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Confused about how to add a new note for a date where a note already existed</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2</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Writing a journal</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Unsure of how to handle the two plus buttons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2</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Debrief</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Expected to see a list of journal entries instead of a map</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1</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188" name="Google Shape;3188;p94"/>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CRITICAL INCIDENTS: </a:t>
            </a:r>
            <a:r>
              <a:rPr lang="en">
                <a:solidFill>
                  <a:schemeClr val="dk2"/>
                </a:solidFill>
              </a:rPr>
              <a:t>NICO</a:t>
            </a:r>
            <a:endParaRPr>
              <a:solidFill>
                <a:schemeClr val="dk2"/>
              </a:solidFill>
            </a:endParaRPr>
          </a:p>
        </p:txBody>
      </p:sp>
      <p:pic>
        <p:nvPicPr>
          <p:cNvPr id="3189" name="Google Shape;3189;p94"/>
          <p:cNvPicPr preferRelativeResize="0"/>
          <p:nvPr/>
        </p:nvPicPr>
        <p:blipFill rotWithShape="1">
          <a:blip r:embed="rId3">
            <a:alphaModFix/>
          </a:blip>
          <a:srcRect b="23237" l="23243" r="23237" t="23243"/>
          <a:stretch/>
        </p:blipFill>
        <p:spPr>
          <a:xfrm rot="-7200019">
            <a:off x="7527963" y="295458"/>
            <a:ext cx="662925" cy="92108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3" name="Shape 3193"/>
        <p:cNvGrpSpPr/>
        <p:nvPr/>
      </p:nvGrpSpPr>
      <p:grpSpPr>
        <a:xfrm>
          <a:off x="0" y="0"/>
          <a:ext cx="0" cy="0"/>
          <a:chOff x="0" y="0"/>
          <a:chExt cx="0" cy="0"/>
        </a:xfrm>
      </p:grpSpPr>
      <p:pic>
        <p:nvPicPr>
          <p:cNvPr id="3194" name="Google Shape;3194;p95"/>
          <p:cNvPicPr preferRelativeResize="0"/>
          <p:nvPr/>
        </p:nvPicPr>
        <p:blipFill rotWithShape="1">
          <a:blip r:embed="rId3">
            <a:alphaModFix/>
          </a:blip>
          <a:srcRect b="5571" l="0" r="74552" t="0"/>
          <a:stretch/>
        </p:blipFill>
        <p:spPr>
          <a:xfrm>
            <a:off x="183900" y="4378600"/>
            <a:ext cx="1820249" cy="648325"/>
          </a:xfrm>
          <a:prstGeom prst="rect">
            <a:avLst/>
          </a:prstGeom>
          <a:noFill/>
          <a:ln>
            <a:noFill/>
          </a:ln>
        </p:spPr>
      </p:pic>
      <p:sp>
        <p:nvSpPr>
          <p:cNvPr id="3195" name="Google Shape;3195;p95"/>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CRITICAL INCIDENTS: </a:t>
            </a:r>
            <a:r>
              <a:rPr lang="en">
                <a:solidFill>
                  <a:schemeClr val="dk2"/>
                </a:solidFill>
              </a:rPr>
              <a:t>CALLIE</a:t>
            </a:r>
            <a:endParaRPr>
              <a:solidFill>
                <a:schemeClr val="dk2"/>
              </a:solidFill>
            </a:endParaRPr>
          </a:p>
        </p:txBody>
      </p:sp>
      <p:pic>
        <p:nvPicPr>
          <p:cNvPr id="3196" name="Google Shape;3196;p95"/>
          <p:cNvPicPr preferRelativeResize="0"/>
          <p:nvPr/>
        </p:nvPicPr>
        <p:blipFill rotWithShape="1">
          <a:blip r:embed="rId4">
            <a:alphaModFix/>
          </a:blip>
          <a:srcRect b="23237" l="23243" r="23237" t="23243"/>
          <a:stretch/>
        </p:blipFill>
        <p:spPr>
          <a:xfrm rot="-7200019">
            <a:off x="7527963" y="295458"/>
            <a:ext cx="662925" cy="921086"/>
          </a:xfrm>
          <a:prstGeom prst="rect">
            <a:avLst/>
          </a:prstGeom>
          <a:noFill/>
          <a:ln>
            <a:noFill/>
          </a:ln>
        </p:spPr>
      </p:pic>
      <p:pic>
        <p:nvPicPr>
          <p:cNvPr id="3197" name="Google Shape;3197;p95"/>
          <p:cNvPicPr preferRelativeResize="0"/>
          <p:nvPr/>
        </p:nvPicPr>
        <p:blipFill rotWithShape="1">
          <a:blip r:embed="rId3">
            <a:alphaModFix/>
          </a:blip>
          <a:srcRect b="5571" l="0" r="74552" t="0"/>
          <a:stretch/>
        </p:blipFill>
        <p:spPr>
          <a:xfrm>
            <a:off x="6603750" y="4378600"/>
            <a:ext cx="1820249" cy="648325"/>
          </a:xfrm>
          <a:prstGeom prst="rect">
            <a:avLst/>
          </a:prstGeom>
          <a:noFill/>
          <a:ln>
            <a:noFill/>
          </a:ln>
        </p:spPr>
      </p:pic>
      <p:graphicFrame>
        <p:nvGraphicFramePr>
          <p:cNvPr id="3198" name="Google Shape;3198;p95"/>
          <p:cNvGraphicFramePr/>
          <p:nvPr/>
        </p:nvGraphicFramePr>
        <p:xfrm>
          <a:off x="720000" y="1127275"/>
          <a:ext cx="3000000" cy="3000000"/>
        </p:xfrm>
        <a:graphic>
          <a:graphicData uri="http://schemas.openxmlformats.org/drawingml/2006/table">
            <a:tbl>
              <a:tblPr>
                <a:noFill/>
                <a:tableStyleId>{084A21AF-4149-4D52-BF57-1E2407EFA00B}</a:tableStyleId>
              </a:tblPr>
              <a:tblGrid>
                <a:gridCol w="2534475"/>
                <a:gridCol w="3349275"/>
                <a:gridCol w="1719675"/>
              </a:tblGrid>
              <a:tr h="613725">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TASK</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DESCRIPTION</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solidFill>
                            <a:schemeClr val="dk1"/>
                          </a:solidFill>
                          <a:latin typeface="Passion One"/>
                          <a:ea typeface="Passion One"/>
                          <a:cs typeface="Passion One"/>
                          <a:sym typeface="Passion One"/>
                        </a:rPr>
                        <a:t>RATING</a:t>
                      </a:r>
                      <a:endParaRPr sz="3000">
                        <a:solidFill>
                          <a:schemeClr val="dk1"/>
                        </a:solidFill>
                        <a:latin typeface="Passion One"/>
                        <a:ea typeface="Passion One"/>
                        <a:cs typeface="Passion One"/>
                        <a:sym typeface="Passion One"/>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Create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Described an expected calendar popup when inputting dates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1</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Create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Described want for a “repeat until XX/YY”</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2</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Create OHs</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Confused “End Time” entry with “AM/PM”</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1</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Writing a journal</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[After seeing the microphone button]: “I love to do voice to text.”</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0</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Debrief</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Thinks “capacity” is too corporate for school</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1</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0275">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Debrief</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Had remarkably little issue navigating the app</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80000"/>
                        </a:lnSpc>
                        <a:spcBef>
                          <a:spcPts val="0"/>
                        </a:spcBef>
                        <a:spcAft>
                          <a:spcPts val="0"/>
                        </a:spcAft>
                        <a:buNone/>
                      </a:pPr>
                      <a:r>
                        <a:rPr lang="en" sz="1200">
                          <a:latin typeface="Rubik Light"/>
                          <a:ea typeface="Rubik Light"/>
                          <a:cs typeface="Rubik Light"/>
                          <a:sym typeface="Rubik Light"/>
                        </a:rPr>
                        <a:t>0</a:t>
                      </a:r>
                      <a:endParaRPr sz="1200">
                        <a:latin typeface="Rubik Light"/>
                        <a:ea typeface="Rubik Light"/>
                        <a:cs typeface="Rubik Light"/>
                        <a:sym typeface="Rubik Ligh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3202" name="Shape 3202"/>
        <p:cNvGrpSpPr/>
        <p:nvPr/>
      </p:nvGrpSpPr>
      <p:grpSpPr>
        <a:xfrm>
          <a:off x="0" y="0"/>
          <a:ext cx="0" cy="0"/>
          <a:chOff x="0" y="0"/>
          <a:chExt cx="0" cy="0"/>
        </a:xfrm>
      </p:grpSpPr>
      <p:graphicFrame>
        <p:nvGraphicFramePr>
          <p:cNvPr id="3203" name="Google Shape;3203;p96"/>
          <p:cNvGraphicFramePr/>
          <p:nvPr/>
        </p:nvGraphicFramePr>
        <p:xfrm>
          <a:off x="1609388" y="1526314"/>
          <a:ext cx="3000000" cy="3000000"/>
        </p:xfrm>
        <a:graphic>
          <a:graphicData uri="http://schemas.openxmlformats.org/drawingml/2006/table">
            <a:tbl>
              <a:tblPr>
                <a:noFill/>
                <a:tableStyleId>{084A21AF-4149-4D52-BF57-1E2407EFA00B}</a:tableStyleId>
              </a:tblPr>
              <a:tblGrid>
                <a:gridCol w="4588250"/>
                <a:gridCol w="1336950"/>
              </a:tblGrid>
              <a:tr h="656425">
                <a:tc>
                  <a:txBody>
                    <a:bodyPr/>
                    <a:lstStyle/>
                    <a:p>
                      <a:pPr indent="0" lvl="0" marL="0" rtl="0" algn="l">
                        <a:lnSpc>
                          <a:spcPct val="115000"/>
                        </a:lnSpc>
                        <a:spcBef>
                          <a:spcPts val="0"/>
                        </a:spcBef>
                        <a:spcAft>
                          <a:spcPts val="1000"/>
                        </a:spcAft>
                        <a:buNone/>
                      </a:pPr>
                      <a:r>
                        <a:rPr lang="en" sz="1700">
                          <a:solidFill>
                            <a:schemeClr val="dk1"/>
                          </a:solidFill>
                          <a:latin typeface="Passion One"/>
                          <a:ea typeface="Passion One"/>
                          <a:cs typeface="Passion One"/>
                          <a:sym typeface="Passion One"/>
                        </a:rPr>
                        <a:t>“Teens, Social Media and Technology 2023”</a:t>
                      </a:r>
                      <a:endParaRPr sz="1700">
                        <a:solidFill>
                          <a:schemeClr val="dk1"/>
                        </a:solidFill>
                        <a:latin typeface="Passion One"/>
                        <a:ea typeface="Passion One"/>
                        <a:cs typeface="Passion One"/>
                        <a:sym typeface="Passion On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Rubik"/>
                          <a:ea typeface="Rubik"/>
                          <a:cs typeface="Rubik"/>
                          <a:sym typeface="Rubik"/>
                        </a:rPr>
                        <a:t>Article</a:t>
                      </a:r>
                      <a:r>
                        <a:rPr lang="en">
                          <a:latin typeface="Rubik"/>
                          <a:ea typeface="Rubik"/>
                          <a:cs typeface="Rubik"/>
                          <a:sym typeface="Rubik"/>
                        </a:rPr>
                        <a:t> </a:t>
                      </a:r>
                      <a:r>
                        <a:rPr lang="en" u="sng">
                          <a:solidFill>
                            <a:schemeClr val="hlink"/>
                          </a:solidFill>
                          <a:latin typeface="Rubik"/>
                          <a:ea typeface="Rubik"/>
                          <a:cs typeface="Rubik"/>
                          <a:sym typeface="Rubik"/>
                          <a:hlinkClick r:id="rId3"/>
                        </a:rPr>
                        <a:t>here</a:t>
                      </a:r>
                      <a:endParaRPr>
                        <a:latin typeface="Rubik"/>
                        <a:ea typeface="Rubik"/>
                        <a:cs typeface="Rubik"/>
                        <a:sym typeface="Rubik"/>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71800">
                <a:tc>
                  <a:txBody>
                    <a:bodyPr/>
                    <a:lstStyle/>
                    <a:p>
                      <a:pPr indent="0" lvl="0" marL="0" rtl="0" algn="l">
                        <a:lnSpc>
                          <a:spcPct val="115000"/>
                        </a:lnSpc>
                        <a:spcBef>
                          <a:spcPts val="0"/>
                        </a:spcBef>
                        <a:spcAft>
                          <a:spcPts val="1000"/>
                        </a:spcAft>
                        <a:buNone/>
                      </a:pPr>
                      <a:r>
                        <a:rPr lang="en" sz="1700">
                          <a:solidFill>
                            <a:schemeClr val="dk1"/>
                          </a:solidFill>
                          <a:latin typeface="Passion One"/>
                          <a:ea typeface="Passion One"/>
                          <a:cs typeface="Passion One"/>
                          <a:sym typeface="Passion One"/>
                        </a:rPr>
                        <a:t>“Smartwatches: The Next Challenge for School Cellphone Policies”</a:t>
                      </a:r>
                      <a:endParaRPr sz="1900"/>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Rubik"/>
                          <a:ea typeface="Rubik"/>
                          <a:cs typeface="Rubik"/>
                          <a:sym typeface="Rubik"/>
                        </a:rPr>
                        <a:t>Article </a:t>
                      </a:r>
                      <a:r>
                        <a:rPr lang="en" u="sng">
                          <a:solidFill>
                            <a:schemeClr val="hlink"/>
                          </a:solidFill>
                          <a:latin typeface="Rubik"/>
                          <a:ea typeface="Rubik"/>
                          <a:cs typeface="Rubik"/>
                          <a:sym typeface="Rubik"/>
                          <a:hlinkClick r:id="rId4"/>
                        </a:rPr>
                        <a:t>here</a:t>
                      </a:r>
                      <a:endParaRPr>
                        <a:latin typeface="Rubik"/>
                        <a:ea typeface="Rubik"/>
                        <a:cs typeface="Rubik"/>
                        <a:sym typeface="Rubik"/>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7425">
                <a:tc>
                  <a:txBody>
                    <a:bodyPr/>
                    <a:lstStyle/>
                    <a:p>
                      <a:pPr indent="0" lvl="0" marL="0" rtl="0" algn="l">
                        <a:lnSpc>
                          <a:spcPct val="115000"/>
                        </a:lnSpc>
                        <a:spcBef>
                          <a:spcPts val="0"/>
                        </a:spcBef>
                        <a:spcAft>
                          <a:spcPts val="1000"/>
                        </a:spcAft>
                        <a:buNone/>
                      </a:pPr>
                      <a:r>
                        <a:rPr lang="en" sz="1700">
                          <a:solidFill>
                            <a:schemeClr val="dk1"/>
                          </a:solidFill>
                          <a:latin typeface="Passion One"/>
                          <a:ea typeface="Passion One"/>
                          <a:cs typeface="Passion One"/>
                          <a:sym typeface="Passion One"/>
                        </a:rPr>
                        <a:t>“Schools Are Banning the Apple Watch. Is It Time to Ditch Yours at the Office?”</a:t>
                      </a:r>
                      <a:endParaRPr sz="1900"/>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Rubik"/>
                          <a:ea typeface="Rubik"/>
                          <a:cs typeface="Rubik"/>
                          <a:sym typeface="Rubik"/>
                        </a:rPr>
                        <a:t>Article </a:t>
                      </a:r>
                      <a:r>
                        <a:rPr lang="en" u="sng">
                          <a:solidFill>
                            <a:schemeClr val="hlink"/>
                          </a:solidFill>
                          <a:latin typeface="Rubik"/>
                          <a:ea typeface="Rubik"/>
                          <a:cs typeface="Rubik"/>
                          <a:sym typeface="Rubik"/>
                          <a:hlinkClick r:id="rId5"/>
                        </a:rPr>
                        <a:t>here</a:t>
                      </a:r>
                      <a:endParaRPr>
                        <a:latin typeface="Rubik"/>
                        <a:ea typeface="Rubik"/>
                        <a:cs typeface="Rubik"/>
                        <a:sym typeface="Rubik"/>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3204" name="Google Shape;3204;p96"/>
          <p:cNvSpPr txBox="1"/>
          <p:nvPr>
            <p:ph type="title"/>
          </p:nvPr>
        </p:nvSpPr>
        <p:spPr>
          <a:xfrm>
            <a:off x="720000" y="539998"/>
            <a:ext cx="7704000" cy="4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INTERFACE </a:t>
            </a:r>
            <a:r>
              <a:rPr lang="en">
                <a:solidFill>
                  <a:schemeClr val="dk2"/>
                </a:solidFill>
              </a:rPr>
              <a:t>SOURCES</a:t>
            </a:r>
            <a:endParaRPr>
              <a:solidFill>
                <a:schemeClr val="dk2"/>
              </a:solidFill>
            </a:endParaRPr>
          </a:p>
        </p:txBody>
      </p:sp>
      <p:sp>
        <p:nvSpPr>
          <p:cNvPr id="3205" name="Google Shape;3205;p96"/>
          <p:cNvSpPr/>
          <p:nvPr/>
        </p:nvSpPr>
        <p:spPr>
          <a:xfrm>
            <a:off x="8346675" y="43205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6"/>
          <p:cNvSpPr/>
          <p:nvPr/>
        </p:nvSpPr>
        <p:spPr>
          <a:xfrm>
            <a:off x="81823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96"/>
          <p:cNvSpPr/>
          <p:nvPr/>
        </p:nvSpPr>
        <p:spPr>
          <a:xfrm>
            <a:off x="1417038" y="843450"/>
            <a:ext cx="129900" cy="129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96"/>
          <p:cNvSpPr/>
          <p:nvPr/>
        </p:nvSpPr>
        <p:spPr>
          <a:xfrm>
            <a:off x="1081463" y="437800"/>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9" name="Google Shape;3209;p96"/>
          <p:cNvPicPr preferRelativeResize="0"/>
          <p:nvPr/>
        </p:nvPicPr>
        <p:blipFill rotWithShape="1">
          <a:blip r:embed="rId6">
            <a:alphaModFix/>
          </a:blip>
          <a:srcRect b="28017" l="16559" r="16559" t="15530"/>
          <a:stretch/>
        </p:blipFill>
        <p:spPr>
          <a:xfrm>
            <a:off x="8173746" y="1129650"/>
            <a:ext cx="348107" cy="408300"/>
          </a:xfrm>
          <a:prstGeom prst="rect">
            <a:avLst/>
          </a:prstGeom>
          <a:noFill/>
          <a:ln>
            <a:noFill/>
          </a:ln>
        </p:spPr>
      </p:pic>
      <p:pic>
        <p:nvPicPr>
          <p:cNvPr id="3210" name="Google Shape;3210;p96"/>
          <p:cNvPicPr preferRelativeResize="0"/>
          <p:nvPr/>
        </p:nvPicPr>
        <p:blipFill rotWithShape="1">
          <a:blip r:embed="rId7">
            <a:alphaModFix/>
          </a:blip>
          <a:srcRect b="23342" l="8738" r="28530" t="13926"/>
          <a:stretch/>
        </p:blipFill>
        <p:spPr>
          <a:xfrm rot="-1471725">
            <a:off x="-82328" y="-1110472"/>
            <a:ext cx="1180767" cy="284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689" name="Shape 1689"/>
        <p:cNvGrpSpPr/>
        <p:nvPr/>
      </p:nvGrpSpPr>
      <p:grpSpPr>
        <a:xfrm>
          <a:off x="0" y="0"/>
          <a:ext cx="0" cy="0"/>
          <a:chOff x="0" y="0"/>
          <a:chExt cx="0" cy="0"/>
        </a:xfrm>
      </p:grpSpPr>
      <p:sp>
        <p:nvSpPr>
          <p:cNvPr id="1690" name="Google Shape;1690;p41"/>
          <p:cNvSpPr txBox="1"/>
          <p:nvPr>
            <p:ph type="title"/>
          </p:nvPr>
        </p:nvSpPr>
        <p:spPr>
          <a:xfrm>
            <a:off x="1392100" y="2718137"/>
            <a:ext cx="63597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SKETCHING</a:t>
            </a:r>
            <a:endParaRPr/>
          </a:p>
        </p:txBody>
      </p:sp>
      <p:sp>
        <p:nvSpPr>
          <p:cNvPr id="1691" name="Google Shape;1691;p41"/>
          <p:cNvSpPr/>
          <p:nvPr/>
        </p:nvSpPr>
        <p:spPr>
          <a:xfrm>
            <a:off x="3721600" y="1109388"/>
            <a:ext cx="1700700" cy="1525500"/>
          </a:xfrm>
          <a:prstGeom prst="roundRect">
            <a:avLst>
              <a:gd fmla="val 26316" name="adj"/>
            </a:avLst>
          </a:prstGeom>
          <a:gradFill>
            <a:gsLst>
              <a:gs pos="0">
                <a:schemeClr val="accent1"/>
              </a:gs>
              <a:gs pos="100000">
                <a:srgbClr val="132F68"/>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2" name="Google Shape;1692;p41"/>
          <p:cNvSpPr txBox="1"/>
          <p:nvPr>
            <p:ph idx="2" type="title"/>
          </p:nvPr>
        </p:nvSpPr>
        <p:spPr>
          <a:xfrm>
            <a:off x="3797400" y="1387087"/>
            <a:ext cx="1549200" cy="88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1693" name="Google Shape;1693;p41"/>
          <p:cNvPicPr preferRelativeResize="0"/>
          <p:nvPr/>
        </p:nvPicPr>
        <p:blipFill rotWithShape="1">
          <a:blip r:embed="rId3">
            <a:alphaModFix/>
          </a:blip>
          <a:srcRect b="21440" l="26511" r="21637" t="26708"/>
          <a:stretch/>
        </p:blipFill>
        <p:spPr>
          <a:xfrm rot="-2364826">
            <a:off x="7436912" y="2834101"/>
            <a:ext cx="948424" cy="2282451"/>
          </a:xfrm>
          <a:prstGeom prst="rect">
            <a:avLst/>
          </a:prstGeom>
          <a:noFill/>
          <a:ln>
            <a:noFill/>
          </a:ln>
        </p:spPr>
      </p:pic>
      <p:pic>
        <p:nvPicPr>
          <p:cNvPr id="1694" name="Google Shape;1694;p41"/>
          <p:cNvPicPr preferRelativeResize="0"/>
          <p:nvPr/>
        </p:nvPicPr>
        <p:blipFill rotWithShape="1">
          <a:blip r:embed="rId4">
            <a:alphaModFix/>
          </a:blip>
          <a:srcRect b="36381" l="27233" r="36427" t="36386"/>
          <a:stretch/>
        </p:blipFill>
        <p:spPr>
          <a:xfrm>
            <a:off x="1461137" y="396088"/>
            <a:ext cx="509824" cy="531174"/>
          </a:xfrm>
          <a:prstGeom prst="rect">
            <a:avLst/>
          </a:prstGeom>
          <a:noFill/>
          <a:ln>
            <a:noFill/>
          </a:ln>
        </p:spPr>
      </p:pic>
      <p:pic>
        <p:nvPicPr>
          <p:cNvPr id="1695" name="Google Shape;1695;p41"/>
          <p:cNvPicPr preferRelativeResize="0"/>
          <p:nvPr/>
        </p:nvPicPr>
        <p:blipFill rotWithShape="1">
          <a:blip r:embed="rId5">
            <a:alphaModFix/>
          </a:blip>
          <a:srcRect b="36381" l="27233" r="36427" t="36386"/>
          <a:stretch/>
        </p:blipFill>
        <p:spPr>
          <a:xfrm>
            <a:off x="7542637" y="840688"/>
            <a:ext cx="509824" cy="531174"/>
          </a:xfrm>
          <a:prstGeom prst="rect">
            <a:avLst/>
          </a:prstGeom>
          <a:noFill/>
          <a:ln>
            <a:noFill/>
          </a:ln>
        </p:spPr>
      </p:pic>
      <p:pic>
        <p:nvPicPr>
          <p:cNvPr id="1696" name="Google Shape;1696;p41"/>
          <p:cNvPicPr preferRelativeResize="0"/>
          <p:nvPr/>
        </p:nvPicPr>
        <p:blipFill rotWithShape="1">
          <a:blip r:embed="rId6">
            <a:alphaModFix/>
          </a:blip>
          <a:srcRect b="28017" l="16559" r="16559" t="15530"/>
          <a:stretch/>
        </p:blipFill>
        <p:spPr>
          <a:xfrm>
            <a:off x="1461133" y="2176725"/>
            <a:ext cx="348107" cy="408300"/>
          </a:xfrm>
          <a:prstGeom prst="rect">
            <a:avLst/>
          </a:prstGeom>
          <a:noFill/>
          <a:ln>
            <a:noFill/>
          </a:ln>
        </p:spPr>
      </p:pic>
      <p:pic>
        <p:nvPicPr>
          <p:cNvPr id="1697" name="Google Shape;1697;p41"/>
          <p:cNvPicPr preferRelativeResize="0"/>
          <p:nvPr/>
        </p:nvPicPr>
        <p:blipFill rotWithShape="1">
          <a:blip r:embed="rId7">
            <a:alphaModFix/>
          </a:blip>
          <a:srcRect b="28017" l="16559" r="16559" t="15530"/>
          <a:stretch/>
        </p:blipFill>
        <p:spPr>
          <a:xfrm>
            <a:off x="3005658" y="335850"/>
            <a:ext cx="348107" cy="408300"/>
          </a:xfrm>
          <a:prstGeom prst="rect">
            <a:avLst/>
          </a:prstGeom>
          <a:noFill/>
          <a:ln>
            <a:noFill/>
          </a:ln>
        </p:spPr>
      </p:pic>
      <p:sp>
        <p:nvSpPr>
          <p:cNvPr id="1698" name="Google Shape;1698;p41"/>
          <p:cNvSpPr/>
          <p:nvPr/>
        </p:nvSpPr>
        <p:spPr>
          <a:xfrm>
            <a:off x="7751800" y="2481975"/>
            <a:ext cx="91500" cy="9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1"/>
          <p:cNvSpPr/>
          <p:nvPr/>
        </p:nvSpPr>
        <p:spPr>
          <a:xfrm>
            <a:off x="2982663" y="4434125"/>
            <a:ext cx="91500" cy="91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1"/>
          <p:cNvSpPr/>
          <p:nvPr/>
        </p:nvSpPr>
        <p:spPr>
          <a:xfrm>
            <a:off x="8392425" y="2956113"/>
            <a:ext cx="129900" cy="129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1"/>
          <p:cNvSpPr/>
          <p:nvPr/>
        </p:nvSpPr>
        <p:spPr>
          <a:xfrm>
            <a:off x="7619975" y="4289863"/>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1"/>
          <p:cNvSpPr/>
          <p:nvPr/>
        </p:nvSpPr>
        <p:spPr>
          <a:xfrm>
            <a:off x="8346663" y="2216713"/>
            <a:ext cx="45600" cy="4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1"/>
          <p:cNvSpPr/>
          <p:nvPr/>
        </p:nvSpPr>
        <p:spPr>
          <a:xfrm>
            <a:off x="6676575" y="657688"/>
            <a:ext cx="91500" cy="91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1"/>
          <p:cNvSpPr/>
          <p:nvPr/>
        </p:nvSpPr>
        <p:spPr>
          <a:xfrm>
            <a:off x="7267975" y="612088"/>
            <a:ext cx="45600" cy="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5" name="Google Shape;1705;p41"/>
          <p:cNvPicPr preferRelativeResize="0"/>
          <p:nvPr/>
        </p:nvPicPr>
        <p:blipFill rotWithShape="1">
          <a:blip r:embed="rId7">
            <a:alphaModFix/>
          </a:blip>
          <a:srcRect b="28017" l="16559" r="16559" t="15530"/>
          <a:stretch/>
        </p:blipFill>
        <p:spPr>
          <a:xfrm>
            <a:off x="6096583" y="1318325"/>
            <a:ext cx="348107" cy="408300"/>
          </a:xfrm>
          <a:prstGeom prst="rect">
            <a:avLst/>
          </a:prstGeom>
          <a:noFill/>
          <a:ln>
            <a:noFill/>
          </a:ln>
        </p:spPr>
      </p:pic>
      <p:pic>
        <p:nvPicPr>
          <p:cNvPr id="1706" name="Google Shape;1706;p41"/>
          <p:cNvPicPr preferRelativeResize="0"/>
          <p:nvPr/>
        </p:nvPicPr>
        <p:blipFill rotWithShape="1">
          <a:blip r:embed="rId8">
            <a:alphaModFix/>
          </a:blip>
          <a:srcRect b="24089" l="37047" r="11360" t="13453"/>
          <a:stretch/>
        </p:blipFill>
        <p:spPr>
          <a:xfrm rot="2699986">
            <a:off x="8590032" y="-937561"/>
            <a:ext cx="1097809" cy="3198449"/>
          </a:xfrm>
          <a:prstGeom prst="rect">
            <a:avLst/>
          </a:prstGeom>
          <a:noFill/>
          <a:ln>
            <a:noFill/>
          </a:ln>
        </p:spPr>
      </p:pic>
      <p:pic>
        <p:nvPicPr>
          <p:cNvPr id="1707" name="Google Shape;1707;p41"/>
          <p:cNvPicPr preferRelativeResize="0"/>
          <p:nvPr/>
        </p:nvPicPr>
        <p:blipFill rotWithShape="1">
          <a:blip r:embed="rId9">
            <a:alphaModFix/>
          </a:blip>
          <a:srcRect b="29755" l="25795" r="9924" t="5965"/>
          <a:stretch/>
        </p:blipFill>
        <p:spPr>
          <a:xfrm rot="-800217">
            <a:off x="-114428" y="-1013782"/>
            <a:ext cx="1392400" cy="3350903"/>
          </a:xfrm>
          <a:prstGeom prst="rect">
            <a:avLst/>
          </a:prstGeom>
          <a:noFill/>
          <a:ln>
            <a:noFill/>
          </a:ln>
        </p:spPr>
      </p:pic>
      <p:pic>
        <p:nvPicPr>
          <p:cNvPr id="1708" name="Google Shape;1708;p41"/>
          <p:cNvPicPr preferRelativeResize="0"/>
          <p:nvPr/>
        </p:nvPicPr>
        <p:blipFill rotWithShape="1">
          <a:blip r:embed="rId10">
            <a:alphaModFix/>
          </a:blip>
          <a:srcRect b="23237" l="23243" r="23237" t="23243"/>
          <a:stretch/>
        </p:blipFill>
        <p:spPr>
          <a:xfrm rot="9640857">
            <a:off x="2095963" y="931015"/>
            <a:ext cx="1022946" cy="1421288"/>
          </a:xfrm>
          <a:prstGeom prst="rect">
            <a:avLst/>
          </a:prstGeom>
          <a:noFill/>
          <a:ln>
            <a:noFill/>
          </a:ln>
        </p:spPr>
      </p:pic>
      <p:grpSp>
        <p:nvGrpSpPr>
          <p:cNvPr id="1709" name="Google Shape;1709;p41"/>
          <p:cNvGrpSpPr/>
          <p:nvPr/>
        </p:nvGrpSpPr>
        <p:grpSpPr>
          <a:xfrm rot="-1188942">
            <a:off x="708260" y="3860943"/>
            <a:ext cx="1667421" cy="1830923"/>
            <a:chOff x="3295975" y="1708182"/>
            <a:chExt cx="1667400" cy="1830900"/>
          </a:xfrm>
        </p:grpSpPr>
        <p:sp>
          <p:nvSpPr>
            <p:cNvPr id="1710" name="Google Shape;1710;p41"/>
            <p:cNvSpPr/>
            <p:nvPr/>
          </p:nvSpPr>
          <p:spPr>
            <a:xfrm>
              <a:off x="3295975" y="1708182"/>
              <a:ext cx="1667400" cy="1830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1" name="Google Shape;1711;p41"/>
            <p:cNvGrpSpPr/>
            <p:nvPr/>
          </p:nvGrpSpPr>
          <p:grpSpPr>
            <a:xfrm>
              <a:off x="3346852" y="1729255"/>
              <a:ext cx="1516891" cy="99600"/>
              <a:chOff x="3346852" y="1729255"/>
              <a:chExt cx="1516891" cy="99600"/>
            </a:xfrm>
          </p:grpSpPr>
          <p:sp>
            <p:nvSpPr>
              <p:cNvPr id="1712" name="Google Shape;1712;p41"/>
              <p:cNvSpPr/>
              <p:nvPr/>
            </p:nvSpPr>
            <p:spPr>
              <a:xfrm>
                <a:off x="3346852"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1"/>
              <p:cNvSpPr/>
              <p:nvPr/>
            </p:nvSpPr>
            <p:spPr>
              <a:xfrm>
                <a:off x="348858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1"/>
              <p:cNvSpPr/>
              <p:nvPr/>
            </p:nvSpPr>
            <p:spPr>
              <a:xfrm>
                <a:off x="3630311"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1"/>
              <p:cNvSpPr/>
              <p:nvPr/>
            </p:nvSpPr>
            <p:spPr>
              <a:xfrm>
                <a:off x="3772040"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1"/>
              <p:cNvSpPr/>
              <p:nvPr/>
            </p:nvSpPr>
            <p:spPr>
              <a:xfrm>
                <a:off x="3913769"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1"/>
              <p:cNvSpPr/>
              <p:nvPr/>
            </p:nvSpPr>
            <p:spPr>
              <a:xfrm>
                <a:off x="4055498"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1"/>
              <p:cNvSpPr/>
              <p:nvPr/>
            </p:nvSpPr>
            <p:spPr>
              <a:xfrm>
                <a:off x="4197227"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1"/>
              <p:cNvSpPr/>
              <p:nvPr/>
            </p:nvSpPr>
            <p:spPr>
              <a:xfrm>
                <a:off x="4338956"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1"/>
              <p:cNvSpPr/>
              <p:nvPr/>
            </p:nvSpPr>
            <p:spPr>
              <a:xfrm>
                <a:off x="4480685"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1"/>
              <p:cNvSpPr/>
              <p:nvPr/>
            </p:nvSpPr>
            <p:spPr>
              <a:xfrm>
                <a:off x="4622414"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1"/>
              <p:cNvSpPr/>
              <p:nvPr/>
            </p:nvSpPr>
            <p:spPr>
              <a:xfrm>
                <a:off x="4764143" y="1729255"/>
                <a:ext cx="99600" cy="9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726" name="Shape 1726"/>
        <p:cNvGrpSpPr/>
        <p:nvPr/>
      </p:nvGrpSpPr>
      <p:grpSpPr>
        <a:xfrm>
          <a:off x="0" y="0"/>
          <a:ext cx="0" cy="0"/>
          <a:chOff x="0" y="0"/>
          <a:chExt cx="0" cy="0"/>
        </a:xfrm>
      </p:grpSpPr>
      <p:pic>
        <p:nvPicPr>
          <p:cNvPr id="1727" name="Google Shape;1727;p42"/>
          <p:cNvPicPr preferRelativeResize="0"/>
          <p:nvPr/>
        </p:nvPicPr>
        <p:blipFill rotWithShape="1">
          <a:blip r:embed="rId3">
            <a:alphaModFix/>
          </a:blip>
          <a:srcRect b="32141" l="65093" r="24705" t="56070"/>
          <a:stretch/>
        </p:blipFill>
        <p:spPr>
          <a:xfrm>
            <a:off x="4087600" y="1725787"/>
            <a:ext cx="617100" cy="534600"/>
          </a:xfrm>
          <a:prstGeom prst="ellipse">
            <a:avLst/>
          </a:prstGeom>
          <a:noFill/>
          <a:ln>
            <a:noFill/>
          </a:ln>
        </p:spPr>
      </p:pic>
      <p:pic>
        <p:nvPicPr>
          <p:cNvPr id="1728" name="Google Shape;1728;p42"/>
          <p:cNvPicPr preferRelativeResize="0"/>
          <p:nvPr/>
        </p:nvPicPr>
        <p:blipFill>
          <a:blip r:embed="rId4">
            <a:alphaModFix/>
          </a:blip>
          <a:stretch>
            <a:fillRect/>
          </a:stretch>
        </p:blipFill>
        <p:spPr>
          <a:xfrm>
            <a:off x="162400" y="3169400"/>
            <a:ext cx="1005525" cy="686575"/>
          </a:xfrm>
          <a:prstGeom prst="rect">
            <a:avLst/>
          </a:prstGeom>
          <a:noFill/>
          <a:ln>
            <a:noFill/>
          </a:ln>
        </p:spPr>
      </p:pic>
      <p:pic>
        <p:nvPicPr>
          <p:cNvPr id="1729" name="Google Shape;1729;p42"/>
          <p:cNvPicPr preferRelativeResize="0"/>
          <p:nvPr/>
        </p:nvPicPr>
        <p:blipFill>
          <a:blip r:embed="rId4">
            <a:alphaModFix/>
          </a:blip>
          <a:stretch>
            <a:fillRect/>
          </a:stretch>
        </p:blipFill>
        <p:spPr>
          <a:xfrm>
            <a:off x="4441575" y="4378600"/>
            <a:ext cx="1620750" cy="686575"/>
          </a:xfrm>
          <a:prstGeom prst="rect">
            <a:avLst/>
          </a:prstGeom>
          <a:noFill/>
          <a:ln>
            <a:noFill/>
          </a:ln>
        </p:spPr>
      </p:pic>
      <p:pic>
        <p:nvPicPr>
          <p:cNvPr id="1730" name="Google Shape;1730;p42"/>
          <p:cNvPicPr preferRelativeResize="0"/>
          <p:nvPr/>
        </p:nvPicPr>
        <p:blipFill>
          <a:blip r:embed="rId4">
            <a:alphaModFix/>
          </a:blip>
          <a:stretch>
            <a:fillRect/>
          </a:stretch>
        </p:blipFill>
        <p:spPr>
          <a:xfrm>
            <a:off x="6500575" y="4378600"/>
            <a:ext cx="1620750" cy="686575"/>
          </a:xfrm>
          <a:prstGeom prst="rect">
            <a:avLst/>
          </a:prstGeom>
          <a:noFill/>
          <a:ln>
            <a:noFill/>
          </a:ln>
        </p:spPr>
      </p:pic>
      <p:pic>
        <p:nvPicPr>
          <p:cNvPr id="1731" name="Google Shape;1731;p42"/>
          <p:cNvPicPr preferRelativeResize="0"/>
          <p:nvPr/>
        </p:nvPicPr>
        <p:blipFill>
          <a:blip r:embed="rId4">
            <a:alphaModFix/>
          </a:blip>
          <a:stretch>
            <a:fillRect/>
          </a:stretch>
        </p:blipFill>
        <p:spPr>
          <a:xfrm>
            <a:off x="6565250" y="84925"/>
            <a:ext cx="1005525" cy="686575"/>
          </a:xfrm>
          <a:prstGeom prst="rect">
            <a:avLst/>
          </a:prstGeom>
          <a:noFill/>
          <a:ln>
            <a:noFill/>
          </a:ln>
        </p:spPr>
      </p:pic>
      <p:pic>
        <p:nvPicPr>
          <p:cNvPr id="1732" name="Google Shape;1732;p42"/>
          <p:cNvPicPr preferRelativeResize="0"/>
          <p:nvPr/>
        </p:nvPicPr>
        <p:blipFill rotWithShape="1">
          <a:blip r:embed="rId4">
            <a:alphaModFix/>
          </a:blip>
          <a:srcRect b="60643" l="0" r="0" t="0"/>
          <a:stretch/>
        </p:blipFill>
        <p:spPr>
          <a:xfrm>
            <a:off x="4272600" y="84925"/>
            <a:ext cx="1005525" cy="270200"/>
          </a:xfrm>
          <a:prstGeom prst="rect">
            <a:avLst/>
          </a:prstGeom>
          <a:noFill/>
          <a:ln>
            <a:noFill/>
          </a:ln>
        </p:spPr>
      </p:pic>
      <p:pic>
        <p:nvPicPr>
          <p:cNvPr id="1733" name="Google Shape;1733;p42"/>
          <p:cNvPicPr preferRelativeResize="0"/>
          <p:nvPr/>
        </p:nvPicPr>
        <p:blipFill rotWithShape="1">
          <a:blip r:embed="rId5">
            <a:alphaModFix/>
          </a:blip>
          <a:srcRect b="21977" l="51386" r="18415" t="43471"/>
          <a:stretch/>
        </p:blipFill>
        <p:spPr>
          <a:xfrm>
            <a:off x="6876093" y="431326"/>
            <a:ext cx="1024973" cy="872179"/>
          </a:xfrm>
          <a:prstGeom prst="rect">
            <a:avLst/>
          </a:prstGeom>
          <a:noFill/>
          <a:ln>
            <a:noFill/>
          </a:ln>
        </p:spPr>
      </p:pic>
      <p:pic>
        <p:nvPicPr>
          <p:cNvPr id="1734" name="Google Shape;1734;p42"/>
          <p:cNvPicPr preferRelativeResize="0"/>
          <p:nvPr/>
        </p:nvPicPr>
        <p:blipFill rotWithShape="1">
          <a:blip r:embed="rId6">
            <a:alphaModFix/>
          </a:blip>
          <a:srcRect b="49120" l="53111" r="17699" t="11191"/>
          <a:stretch/>
        </p:blipFill>
        <p:spPr>
          <a:xfrm>
            <a:off x="4143159" y="486113"/>
            <a:ext cx="1100314" cy="1112655"/>
          </a:xfrm>
          <a:prstGeom prst="rect">
            <a:avLst/>
          </a:prstGeom>
          <a:noFill/>
          <a:ln>
            <a:noFill/>
          </a:ln>
        </p:spPr>
      </p:pic>
      <p:pic>
        <p:nvPicPr>
          <p:cNvPr id="1735" name="Google Shape;1735;p42"/>
          <p:cNvPicPr preferRelativeResize="0"/>
          <p:nvPr/>
        </p:nvPicPr>
        <p:blipFill rotWithShape="1">
          <a:blip r:embed="rId7">
            <a:alphaModFix/>
          </a:blip>
          <a:srcRect b="2434" l="19166" r="54649" t="4998"/>
          <a:stretch/>
        </p:blipFill>
        <p:spPr>
          <a:xfrm>
            <a:off x="2865775" y="431326"/>
            <a:ext cx="1100314" cy="2169775"/>
          </a:xfrm>
          <a:prstGeom prst="rect">
            <a:avLst/>
          </a:prstGeom>
          <a:noFill/>
          <a:ln>
            <a:noFill/>
          </a:ln>
        </p:spPr>
      </p:pic>
      <p:pic>
        <p:nvPicPr>
          <p:cNvPr id="1736" name="Google Shape;1736;p42"/>
          <p:cNvPicPr preferRelativeResize="0"/>
          <p:nvPr/>
        </p:nvPicPr>
        <p:blipFill rotWithShape="1">
          <a:blip r:embed="rId8">
            <a:alphaModFix/>
          </a:blip>
          <a:srcRect b="45809" l="26163" r="54133" t="41443"/>
          <a:stretch/>
        </p:blipFill>
        <p:spPr>
          <a:xfrm>
            <a:off x="7602617" y="3796412"/>
            <a:ext cx="1175889" cy="946540"/>
          </a:xfrm>
          <a:prstGeom prst="rect">
            <a:avLst/>
          </a:prstGeom>
          <a:noFill/>
          <a:ln>
            <a:noFill/>
          </a:ln>
        </p:spPr>
      </p:pic>
      <p:sp>
        <p:nvSpPr>
          <p:cNvPr id="1737" name="Google Shape;1737;p42"/>
          <p:cNvSpPr txBox="1"/>
          <p:nvPr>
            <p:ph idx="4294967295" type="title"/>
          </p:nvPr>
        </p:nvSpPr>
        <p:spPr>
          <a:xfrm>
            <a:off x="422750" y="256175"/>
            <a:ext cx="3437400" cy="11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a:t>
            </a:r>
            <a:endParaRPr/>
          </a:p>
          <a:p>
            <a:pPr indent="0" lvl="0" marL="0" rtl="0" algn="l">
              <a:spcBef>
                <a:spcPts val="0"/>
              </a:spcBef>
              <a:spcAft>
                <a:spcPts val="0"/>
              </a:spcAft>
              <a:buNone/>
            </a:pPr>
            <a:r>
              <a:rPr lang="en"/>
              <a:t>SKETCHES:</a:t>
            </a:r>
            <a:endParaRPr sz="2000">
              <a:solidFill>
                <a:schemeClr val="dk2"/>
              </a:solidFill>
            </a:endParaRPr>
          </a:p>
        </p:txBody>
      </p:sp>
      <p:pic>
        <p:nvPicPr>
          <p:cNvPr id="1738" name="Google Shape;1738;p42"/>
          <p:cNvPicPr preferRelativeResize="0"/>
          <p:nvPr/>
        </p:nvPicPr>
        <p:blipFill rotWithShape="1">
          <a:blip r:embed="rId7">
            <a:alphaModFix/>
          </a:blip>
          <a:srcRect b="2434" l="45065" r="28750" t="52056"/>
          <a:stretch/>
        </p:blipFill>
        <p:spPr>
          <a:xfrm>
            <a:off x="5399240" y="2593514"/>
            <a:ext cx="1278894" cy="1048225"/>
          </a:xfrm>
          <a:prstGeom prst="rect">
            <a:avLst/>
          </a:prstGeom>
          <a:noFill/>
          <a:ln>
            <a:noFill/>
          </a:ln>
        </p:spPr>
      </p:pic>
      <p:pic>
        <p:nvPicPr>
          <p:cNvPr id="1739" name="Google Shape;1739;p42"/>
          <p:cNvPicPr preferRelativeResize="0"/>
          <p:nvPr/>
        </p:nvPicPr>
        <p:blipFill rotWithShape="1">
          <a:blip r:embed="rId7">
            <a:alphaModFix/>
          </a:blip>
          <a:srcRect b="47534" l="57039" r="28749" t="4998"/>
          <a:stretch/>
        </p:blipFill>
        <p:spPr>
          <a:xfrm>
            <a:off x="295872" y="3628284"/>
            <a:ext cx="617196" cy="1159644"/>
          </a:xfrm>
          <a:prstGeom prst="rect">
            <a:avLst/>
          </a:prstGeom>
          <a:noFill/>
          <a:ln>
            <a:noFill/>
          </a:ln>
        </p:spPr>
      </p:pic>
      <p:pic>
        <p:nvPicPr>
          <p:cNvPr id="1740" name="Google Shape;1740;p42"/>
          <p:cNvPicPr preferRelativeResize="0"/>
          <p:nvPr/>
        </p:nvPicPr>
        <p:blipFill rotWithShape="1">
          <a:blip r:embed="rId5">
            <a:alphaModFix/>
          </a:blip>
          <a:srcRect b="21977" l="21285" r="49056" t="13343"/>
          <a:stretch/>
        </p:blipFill>
        <p:spPr>
          <a:xfrm>
            <a:off x="5417986" y="431325"/>
            <a:ext cx="1231140" cy="1996854"/>
          </a:xfrm>
          <a:prstGeom prst="rect">
            <a:avLst/>
          </a:prstGeom>
          <a:noFill/>
          <a:ln>
            <a:noFill/>
          </a:ln>
        </p:spPr>
      </p:pic>
      <p:pic>
        <p:nvPicPr>
          <p:cNvPr id="1741" name="Google Shape;1741;p42"/>
          <p:cNvPicPr preferRelativeResize="0"/>
          <p:nvPr/>
        </p:nvPicPr>
        <p:blipFill rotWithShape="1">
          <a:blip r:embed="rId5">
            <a:alphaModFix/>
          </a:blip>
          <a:srcRect b="54938" l="67198" r="18415" t="13343"/>
          <a:stretch/>
        </p:blipFill>
        <p:spPr>
          <a:xfrm>
            <a:off x="1065188" y="3628286"/>
            <a:ext cx="701271" cy="1159645"/>
          </a:xfrm>
          <a:prstGeom prst="rect">
            <a:avLst/>
          </a:prstGeom>
          <a:noFill/>
          <a:ln>
            <a:noFill/>
          </a:ln>
        </p:spPr>
      </p:pic>
      <p:pic>
        <p:nvPicPr>
          <p:cNvPr id="1742" name="Google Shape;1742;p42"/>
          <p:cNvPicPr preferRelativeResize="0"/>
          <p:nvPr/>
        </p:nvPicPr>
        <p:blipFill rotWithShape="1">
          <a:blip r:embed="rId8">
            <a:alphaModFix/>
          </a:blip>
          <a:srcRect b="56920" l="58344" r="22685" t="25835"/>
          <a:stretch/>
        </p:blipFill>
        <p:spPr>
          <a:xfrm>
            <a:off x="6849482" y="2610806"/>
            <a:ext cx="826714" cy="1013647"/>
          </a:xfrm>
          <a:prstGeom prst="rect">
            <a:avLst/>
          </a:prstGeom>
          <a:noFill/>
          <a:ln>
            <a:noFill/>
          </a:ln>
        </p:spPr>
      </p:pic>
      <p:pic>
        <p:nvPicPr>
          <p:cNvPr id="1743" name="Google Shape;1743;p42"/>
          <p:cNvPicPr preferRelativeResize="0"/>
          <p:nvPr/>
        </p:nvPicPr>
        <p:blipFill rotWithShape="1">
          <a:blip r:embed="rId6">
            <a:alphaModFix/>
          </a:blip>
          <a:srcRect b="11414" l="23265" r="17698" t="50536"/>
          <a:stretch/>
        </p:blipFill>
        <p:spPr>
          <a:xfrm>
            <a:off x="2896957" y="2716026"/>
            <a:ext cx="2350321" cy="952504"/>
          </a:xfrm>
          <a:prstGeom prst="rect">
            <a:avLst/>
          </a:prstGeom>
          <a:noFill/>
          <a:ln>
            <a:noFill/>
          </a:ln>
        </p:spPr>
      </p:pic>
      <p:pic>
        <p:nvPicPr>
          <p:cNvPr id="1744" name="Google Shape;1744;p42"/>
          <p:cNvPicPr preferRelativeResize="0"/>
          <p:nvPr/>
        </p:nvPicPr>
        <p:blipFill rotWithShape="1">
          <a:blip r:embed="rId9">
            <a:alphaModFix/>
          </a:blip>
          <a:srcRect b="51503" l="50830" r="14727" t="25623"/>
          <a:stretch/>
        </p:blipFill>
        <p:spPr>
          <a:xfrm>
            <a:off x="6876093" y="1502143"/>
            <a:ext cx="1024984" cy="899953"/>
          </a:xfrm>
          <a:prstGeom prst="rect">
            <a:avLst/>
          </a:prstGeom>
          <a:noFill/>
          <a:ln>
            <a:noFill/>
          </a:ln>
        </p:spPr>
      </p:pic>
      <p:pic>
        <p:nvPicPr>
          <p:cNvPr id="1745" name="Google Shape;1745;p42"/>
          <p:cNvPicPr preferRelativeResize="0"/>
          <p:nvPr/>
        </p:nvPicPr>
        <p:blipFill rotWithShape="1">
          <a:blip r:embed="rId3">
            <a:alphaModFix/>
          </a:blip>
          <a:srcRect b="54801" l="48955" r="35456" t="15981"/>
          <a:stretch/>
        </p:blipFill>
        <p:spPr>
          <a:xfrm>
            <a:off x="7941247" y="2588957"/>
            <a:ext cx="799109" cy="1048216"/>
          </a:xfrm>
          <a:prstGeom prst="rect">
            <a:avLst/>
          </a:prstGeom>
          <a:noFill/>
          <a:ln>
            <a:noFill/>
          </a:ln>
        </p:spPr>
      </p:pic>
      <p:pic>
        <p:nvPicPr>
          <p:cNvPr id="1746" name="Google Shape;1746;p42"/>
          <p:cNvPicPr preferRelativeResize="0"/>
          <p:nvPr/>
        </p:nvPicPr>
        <p:blipFill rotWithShape="1">
          <a:blip r:embed="rId10">
            <a:alphaModFix/>
          </a:blip>
          <a:srcRect b="47966" l="30846" r="51832" t="15159"/>
          <a:stretch/>
        </p:blipFill>
        <p:spPr>
          <a:xfrm>
            <a:off x="8137862" y="1524938"/>
            <a:ext cx="618890" cy="828518"/>
          </a:xfrm>
          <a:prstGeom prst="rect">
            <a:avLst/>
          </a:prstGeom>
          <a:noFill/>
          <a:ln>
            <a:noFill/>
          </a:ln>
        </p:spPr>
      </p:pic>
      <p:pic>
        <p:nvPicPr>
          <p:cNvPr id="1747" name="Google Shape;1747;p42"/>
          <p:cNvPicPr preferRelativeResize="0"/>
          <p:nvPr/>
        </p:nvPicPr>
        <p:blipFill rotWithShape="1">
          <a:blip r:embed="rId3">
            <a:alphaModFix/>
          </a:blip>
          <a:srcRect b="21791" l="20499" r="35941" t="48604"/>
          <a:stretch/>
        </p:blipFill>
        <p:spPr>
          <a:xfrm>
            <a:off x="2896977" y="3783459"/>
            <a:ext cx="1965763" cy="1013641"/>
          </a:xfrm>
          <a:prstGeom prst="rect">
            <a:avLst/>
          </a:prstGeom>
          <a:noFill/>
          <a:ln>
            <a:noFill/>
          </a:ln>
        </p:spPr>
      </p:pic>
      <p:pic>
        <p:nvPicPr>
          <p:cNvPr id="1748" name="Google Shape;1748;p42"/>
          <p:cNvPicPr preferRelativeResize="0"/>
          <p:nvPr/>
        </p:nvPicPr>
        <p:blipFill rotWithShape="1">
          <a:blip r:embed="rId9">
            <a:alphaModFix/>
          </a:blip>
          <a:srcRect b="32862" l="17342" r="14727" t="47006"/>
          <a:stretch/>
        </p:blipFill>
        <p:spPr>
          <a:xfrm>
            <a:off x="5020134" y="3813142"/>
            <a:ext cx="2350322" cy="939453"/>
          </a:xfrm>
          <a:prstGeom prst="rect">
            <a:avLst/>
          </a:prstGeom>
          <a:noFill/>
          <a:ln>
            <a:noFill/>
          </a:ln>
        </p:spPr>
      </p:pic>
      <p:pic>
        <p:nvPicPr>
          <p:cNvPr id="1749" name="Google Shape;1749;p42"/>
          <p:cNvPicPr preferRelativeResize="0"/>
          <p:nvPr/>
        </p:nvPicPr>
        <p:blipFill rotWithShape="1">
          <a:blip r:embed="rId10">
            <a:alphaModFix/>
          </a:blip>
          <a:srcRect b="16739" l="33005" r="19443" t="53336"/>
          <a:stretch/>
        </p:blipFill>
        <p:spPr>
          <a:xfrm>
            <a:off x="295871" y="2548100"/>
            <a:ext cx="2323978" cy="908993"/>
          </a:xfrm>
          <a:prstGeom prst="rect">
            <a:avLst/>
          </a:prstGeom>
          <a:noFill/>
          <a:ln>
            <a:noFill/>
          </a:ln>
        </p:spPr>
      </p:pic>
      <p:pic>
        <p:nvPicPr>
          <p:cNvPr id="1750" name="Google Shape;1750;p42"/>
          <p:cNvPicPr preferRelativeResize="0"/>
          <p:nvPr/>
        </p:nvPicPr>
        <p:blipFill rotWithShape="1">
          <a:blip r:embed="rId10">
            <a:alphaModFix/>
          </a:blip>
          <a:srcRect b="44602" l="62498" r="19443" t="15161"/>
          <a:stretch/>
        </p:blipFill>
        <p:spPr>
          <a:xfrm>
            <a:off x="1918574" y="3622146"/>
            <a:ext cx="701271" cy="1171930"/>
          </a:xfrm>
          <a:prstGeom prst="rect">
            <a:avLst/>
          </a:prstGeom>
          <a:noFill/>
          <a:ln>
            <a:noFill/>
          </a:ln>
        </p:spPr>
      </p:pic>
      <p:pic>
        <p:nvPicPr>
          <p:cNvPr id="1751" name="Google Shape;1751;p42"/>
          <p:cNvPicPr preferRelativeResize="0"/>
          <p:nvPr/>
        </p:nvPicPr>
        <p:blipFill rotWithShape="1">
          <a:blip r:embed="rId3">
            <a:alphaModFix/>
          </a:blip>
          <a:srcRect b="59302" l="63778" r="23736" t="25060"/>
          <a:stretch/>
        </p:blipFill>
        <p:spPr>
          <a:xfrm>
            <a:off x="4718232" y="2023350"/>
            <a:ext cx="569400" cy="534600"/>
          </a:xfrm>
          <a:prstGeom prst="ellipse">
            <a:avLst/>
          </a:prstGeom>
          <a:noFill/>
          <a:ln>
            <a:noFill/>
          </a:ln>
        </p:spPr>
      </p:pic>
      <p:sp>
        <p:nvSpPr>
          <p:cNvPr id="1752" name="Google Shape;1752;p42"/>
          <p:cNvSpPr txBox="1"/>
          <p:nvPr>
            <p:ph idx="4294967295" type="title"/>
          </p:nvPr>
        </p:nvSpPr>
        <p:spPr>
          <a:xfrm>
            <a:off x="717750" y="1419100"/>
            <a:ext cx="13959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PHONE</a:t>
            </a:r>
            <a:endParaRPr>
              <a:solidFill>
                <a:schemeClr val="dk2"/>
              </a:solidFill>
            </a:endParaRPr>
          </a:p>
        </p:txBody>
      </p:sp>
      <p:pic>
        <p:nvPicPr>
          <p:cNvPr id="1753" name="Google Shape;1753;p42"/>
          <p:cNvPicPr preferRelativeResize="0"/>
          <p:nvPr/>
        </p:nvPicPr>
        <p:blipFill rotWithShape="1">
          <a:blip r:embed="rId10">
            <a:alphaModFix/>
          </a:blip>
          <a:srcRect b="47966" l="12954" r="69724" t="15159"/>
          <a:stretch/>
        </p:blipFill>
        <p:spPr>
          <a:xfrm>
            <a:off x="8137850" y="431325"/>
            <a:ext cx="618890" cy="8285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EF"/>
        </a:solidFill>
      </p:bgPr>
    </p:bg>
    <p:spTree>
      <p:nvGrpSpPr>
        <p:cNvPr id="1757" name="Shape 1757"/>
        <p:cNvGrpSpPr/>
        <p:nvPr/>
      </p:nvGrpSpPr>
      <p:grpSpPr>
        <a:xfrm>
          <a:off x="0" y="0"/>
          <a:ext cx="0" cy="0"/>
          <a:chOff x="0" y="0"/>
          <a:chExt cx="0" cy="0"/>
        </a:xfrm>
      </p:grpSpPr>
      <p:pic>
        <p:nvPicPr>
          <p:cNvPr id="1758" name="Google Shape;1758;p43"/>
          <p:cNvPicPr preferRelativeResize="0"/>
          <p:nvPr/>
        </p:nvPicPr>
        <p:blipFill>
          <a:blip r:embed="rId3">
            <a:alphaModFix/>
          </a:blip>
          <a:stretch>
            <a:fillRect/>
          </a:stretch>
        </p:blipFill>
        <p:spPr>
          <a:xfrm>
            <a:off x="6565250" y="84925"/>
            <a:ext cx="1005525" cy="686575"/>
          </a:xfrm>
          <a:prstGeom prst="rect">
            <a:avLst/>
          </a:prstGeom>
          <a:noFill/>
          <a:ln>
            <a:noFill/>
          </a:ln>
        </p:spPr>
      </p:pic>
      <p:pic>
        <p:nvPicPr>
          <p:cNvPr id="1759" name="Google Shape;1759;p43"/>
          <p:cNvPicPr preferRelativeResize="0"/>
          <p:nvPr/>
        </p:nvPicPr>
        <p:blipFill>
          <a:blip r:embed="rId3">
            <a:alphaModFix/>
          </a:blip>
          <a:stretch>
            <a:fillRect/>
          </a:stretch>
        </p:blipFill>
        <p:spPr>
          <a:xfrm>
            <a:off x="162400" y="3169400"/>
            <a:ext cx="1005525" cy="686575"/>
          </a:xfrm>
          <a:prstGeom prst="rect">
            <a:avLst/>
          </a:prstGeom>
          <a:noFill/>
          <a:ln>
            <a:noFill/>
          </a:ln>
        </p:spPr>
      </p:pic>
      <p:pic>
        <p:nvPicPr>
          <p:cNvPr id="1760" name="Google Shape;1760;p43"/>
          <p:cNvPicPr preferRelativeResize="0"/>
          <p:nvPr/>
        </p:nvPicPr>
        <p:blipFill rotWithShape="1">
          <a:blip r:embed="rId3">
            <a:alphaModFix/>
          </a:blip>
          <a:srcRect b="60643" l="0" r="0" t="0"/>
          <a:stretch/>
        </p:blipFill>
        <p:spPr>
          <a:xfrm>
            <a:off x="4272600" y="84925"/>
            <a:ext cx="1005525" cy="270200"/>
          </a:xfrm>
          <a:prstGeom prst="rect">
            <a:avLst/>
          </a:prstGeom>
          <a:noFill/>
          <a:ln>
            <a:noFill/>
          </a:ln>
        </p:spPr>
      </p:pic>
      <p:pic>
        <p:nvPicPr>
          <p:cNvPr id="1761" name="Google Shape;1761;p43"/>
          <p:cNvPicPr preferRelativeResize="0"/>
          <p:nvPr/>
        </p:nvPicPr>
        <p:blipFill>
          <a:blip r:embed="rId3">
            <a:alphaModFix/>
          </a:blip>
          <a:stretch>
            <a:fillRect/>
          </a:stretch>
        </p:blipFill>
        <p:spPr>
          <a:xfrm>
            <a:off x="4668625" y="256175"/>
            <a:ext cx="1620750" cy="686575"/>
          </a:xfrm>
          <a:prstGeom prst="rect">
            <a:avLst/>
          </a:prstGeom>
          <a:noFill/>
          <a:ln>
            <a:noFill/>
          </a:ln>
        </p:spPr>
      </p:pic>
      <p:pic>
        <p:nvPicPr>
          <p:cNvPr id="1762" name="Google Shape;1762;p43"/>
          <p:cNvPicPr preferRelativeResize="0"/>
          <p:nvPr/>
        </p:nvPicPr>
        <p:blipFill rotWithShape="1">
          <a:blip r:embed="rId4">
            <a:alphaModFix/>
          </a:blip>
          <a:srcRect b="54507" l="51384" r="32877" t="13342"/>
          <a:stretch/>
        </p:blipFill>
        <p:spPr>
          <a:xfrm>
            <a:off x="6040237" y="226475"/>
            <a:ext cx="1355899" cy="2077398"/>
          </a:xfrm>
          <a:prstGeom prst="rect">
            <a:avLst/>
          </a:prstGeom>
          <a:noFill/>
          <a:ln>
            <a:noFill/>
          </a:ln>
        </p:spPr>
      </p:pic>
      <p:pic>
        <p:nvPicPr>
          <p:cNvPr id="1763" name="Google Shape;1763;p43"/>
          <p:cNvPicPr preferRelativeResize="0"/>
          <p:nvPr/>
        </p:nvPicPr>
        <p:blipFill rotWithShape="1">
          <a:blip r:embed="rId5">
            <a:alphaModFix/>
          </a:blip>
          <a:srcRect b="54532" l="44694" r="42823" t="4997"/>
          <a:stretch/>
        </p:blipFill>
        <p:spPr>
          <a:xfrm>
            <a:off x="7679625" y="220850"/>
            <a:ext cx="1145201" cy="2088651"/>
          </a:xfrm>
          <a:prstGeom prst="rect">
            <a:avLst/>
          </a:prstGeom>
          <a:noFill/>
          <a:ln>
            <a:noFill/>
          </a:ln>
        </p:spPr>
      </p:pic>
      <p:pic>
        <p:nvPicPr>
          <p:cNvPr id="1764" name="Google Shape;1764;p43"/>
          <p:cNvPicPr preferRelativeResize="0"/>
          <p:nvPr/>
        </p:nvPicPr>
        <p:blipFill rotWithShape="1">
          <a:blip r:embed="rId6">
            <a:alphaModFix/>
          </a:blip>
          <a:srcRect b="58075" l="45238" r="40836" t="25835"/>
          <a:stretch/>
        </p:blipFill>
        <p:spPr>
          <a:xfrm>
            <a:off x="4394700" y="220850"/>
            <a:ext cx="1355912" cy="2088648"/>
          </a:xfrm>
          <a:prstGeom prst="rect">
            <a:avLst/>
          </a:prstGeom>
          <a:noFill/>
          <a:ln>
            <a:noFill/>
          </a:ln>
        </p:spPr>
      </p:pic>
      <p:pic>
        <p:nvPicPr>
          <p:cNvPr id="1765" name="Google Shape;1765;p43"/>
          <p:cNvPicPr preferRelativeResize="0"/>
          <p:nvPr/>
        </p:nvPicPr>
        <p:blipFill>
          <a:blip r:embed="rId3">
            <a:alphaModFix/>
          </a:blip>
          <a:stretch>
            <a:fillRect/>
          </a:stretch>
        </p:blipFill>
        <p:spPr>
          <a:xfrm>
            <a:off x="6500575" y="4378600"/>
            <a:ext cx="1620750" cy="686575"/>
          </a:xfrm>
          <a:prstGeom prst="rect">
            <a:avLst/>
          </a:prstGeom>
          <a:noFill/>
          <a:ln>
            <a:noFill/>
          </a:ln>
        </p:spPr>
      </p:pic>
      <p:sp>
        <p:nvSpPr>
          <p:cNvPr id="1766" name="Google Shape;1766;p43"/>
          <p:cNvSpPr txBox="1"/>
          <p:nvPr>
            <p:ph idx="4294967295" type="title"/>
          </p:nvPr>
        </p:nvSpPr>
        <p:spPr>
          <a:xfrm>
            <a:off x="422750" y="256175"/>
            <a:ext cx="3437400" cy="11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a:t>
            </a:r>
            <a:endParaRPr/>
          </a:p>
          <a:p>
            <a:pPr indent="0" lvl="0" marL="0" rtl="0" algn="l">
              <a:spcBef>
                <a:spcPts val="0"/>
              </a:spcBef>
              <a:spcAft>
                <a:spcPts val="0"/>
              </a:spcAft>
              <a:buNone/>
            </a:pPr>
            <a:r>
              <a:rPr lang="en"/>
              <a:t>SKETCHES:</a:t>
            </a:r>
            <a:endParaRPr>
              <a:solidFill>
                <a:schemeClr val="dk2"/>
              </a:solidFill>
            </a:endParaRPr>
          </a:p>
        </p:txBody>
      </p:sp>
      <p:pic>
        <p:nvPicPr>
          <p:cNvPr id="1767" name="Google Shape;1767;p43"/>
          <p:cNvPicPr preferRelativeResize="0"/>
          <p:nvPr/>
        </p:nvPicPr>
        <p:blipFill rotWithShape="1">
          <a:blip r:embed="rId7">
            <a:alphaModFix/>
          </a:blip>
          <a:srcRect b="45381" l="46992" r="30428" t="12988"/>
          <a:stretch/>
        </p:blipFill>
        <p:spPr>
          <a:xfrm>
            <a:off x="1946750" y="2580900"/>
            <a:ext cx="2156749" cy="2236801"/>
          </a:xfrm>
          <a:prstGeom prst="rect">
            <a:avLst/>
          </a:prstGeom>
          <a:noFill/>
          <a:ln>
            <a:noFill/>
          </a:ln>
        </p:spPr>
      </p:pic>
      <p:pic>
        <p:nvPicPr>
          <p:cNvPr id="1768" name="Google Shape;1768;p43"/>
          <p:cNvPicPr preferRelativeResize="0"/>
          <p:nvPr/>
        </p:nvPicPr>
        <p:blipFill rotWithShape="1">
          <a:blip r:embed="rId8">
            <a:alphaModFix/>
          </a:blip>
          <a:srcRect b="47966" l="46755" r="36939" t="15159"/>
          <a:stretch/>
        </p:blipFill>
        <p:spPr>
          <a:xfrm>
            <a:off x="2825776" y="226475"/>
            <a:ext cx="1224750" cy="2077402"/>
          </a:xfrm>
          <a:prstGeom prst="rect">
            <a:avLst/>
          </a:prstGeom>
          <a:noFill/>
          <a:ln>
            <a:noFill/>
          </a:ln>
        </p:spPr>
      </p:pic>
      <p:pic>
        <p:nvPicPr>
          <p:cNvPr id="1769" name="Google Shape;1769;p43"/>
          <p:cNvPicPr preferRelativeResize="0"/>
          <p:nvPr/>
        </p:nvPicPr>
        <p:blipFill rotWithShape="1">
          <a:blip r:embed="rId7">
            <a:alphaModFix/>
          </a:blip>
          <a:srcRect b="7716" l="25247" r="30428" t="52913"/>
          <a:stretch/>
        </p:blipFill>
        <p:spPr>
          <a:xfrm>
            <a:off x="4394700" y="2580904"/>
            <a:ext cx="4477051" cy="2236801"/>
          </a:xfrm>
          <a:prstGeom prst="rect">
            <a:avLst/>
          </a:prstGeom>
          <a:noFill/>
          <a:ln>
            <a:noFill/>
          </a:ln>
        </p:spPr>
      </p:pic>
      <p:sp>
        <p:nvSpPr>
          <p:cNvPr id="1770" name="Google Shape;1770;p43"/>
          <p:cNvSpPr txBox="1"/>
          <p:nvPr>
            <p:ph idx="4294967295" type="title"/>
          </p:nvPr>
        </p:nvSpPr>
        <p:spPr>
          <a:xfrm>
            <a:off x="717750" y="1419100"/>
            <a:ext cx="13959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WATCH</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chool Supplies Vocabulary Activities for Pre-K">
  <a:themeElements>
    <a:clrScheme name="Simple Light">
      <a:dk1>
        <a:srgbClr val="332F2D"/>
      </a:dk1>
      <a:lt1>
        <a:srgbClr val="FFF9EF"/>
      </a:lt1>
      <a:dk2>
        <a:srgbClr val="E96722"/>
      </a:dk2>
      <a:lt2>
        <a:srgbClr val="FCE8D1"/>
      </a:lt2>
      <a:accent1>
        <a:srgbClr val="3A5998"/>
      </a:accent1>
      <a:accent2>
        <a:srgbClr val="38761D"/>
      </a:accent2>
      <a:accent3>
        <a:srgbClr val="E59798"/>
      </a:accent3>
      <a:accent4>
        <a:srgbClr val="073763"/>
      </a:accent4>
      <a:accent5>
        <a:srgbClr val="FFFFFF"/>
      </a:accent5>
      <a:accent6>
        <a:srgbClr val="FFFFFF"/>
      </a:accent6>
      <a:hlink>
        <a:srgbClr val="332F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